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66" r:id="rId2"/>
    <p:sldId id="257" r:id="rId3"/>
    <p:sldId id="267" r:id="rId4"/>
    <p:sldId id="259" r:id="rId5"/>
    <p:sldId id="260" r:id="rId6"/>
    <p:sldId id="270" r:id="rId7"/>
    <p:sldId id="268" r:id="rId8"/>
    <p:sldId id="269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embeddedFontLst>
    <p:embeddedFont>
      <p:font typeface="Noto Sans CJK KR DemiLight" panose="020B0600000101010101" charset="-127"/>
      <p:regular r:id="rId16"/>
    </p:embeddedFont>
    <p:embeddedFont>
      <p:font typeface="Noto Sans CJK KR Medium" panose="020B0600000101010101" charset="-127"/>
      <p:regular r:id="rId17"/>
    </p:embeddedFont>
    <p:embeddedFont>
      <p:font typeface="Noto Sans CJK KR Regular" panose="020B0600000101010101" charset="-127"/>
      <p:regular r:id="rId18"/>
    </p:embeddedFont>
    <p:embeddedFont>
      <p:font typeface="Noto Sans CJK KR Black" panose="020B0A00000000000000"/>
      <p:bold r:id="rId19"/>
    </p:embeddedFont>
    <p:embeddedFont>
      <p:font typeface="Noto Sans CJK KR Bold" panose="020B0800000000000000"/>
      <p:bold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926"/>
    <a:srgbClr val="492F93"/>
    <a:srgbClr val="F241A3"/>
    <a:srgbClr val="D93DCE"/>
    <a:srgbClr val="9E3DE0"/>
    <a:srgbClr val="3D1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CAF1FC-AF0F-4752-9F04-02E66A4211F2}" type="datetimeFigureOut">
              <a:rPr lang="ko-KR" altLang="en-US" smtClean="0"/>
              <a:t>2024-08-23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08E667-9082-4861-A887-EF1434A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652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570D6A8-196D-4AA5-A00A-A1B07E0C79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B6EB867-7BC4-43DB-91BA-B9E288E728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51557" y="965202"/>
            <a:ext cx="1094267" cy="492759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EA5B085-5CC4-4DEF-8224-55229FD00B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946177" y="965202"/>
            <a:ext cx="1094267" cy="492759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4251A80-0CB2-43AD-9E07-1ECAC01FD9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784" y="2116778"/>
            <a:ext cx="6658432" cy="2334161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8AB105-0947-4F2E-B3EE-D4016811A65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382169" y="4542978"/>
            <a:ext cx="5427662" cy="63862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B40A0413-67A9-4437-8868-354B215794D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82169" y="5181607"/>
            <a:ext cx="5427662" cy="33199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1318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 슬라이드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719F488-27C0-472D-98A6-935BD3FC8F0B}"/>
              </a:ext>
            </a:extLst>
          </p:cNvPr>
          <p:cNvGrpSpPr/>
          <p:nvPr userDrawn="1"/>
        </p:nvGrpSpPr>
        <p:grpSpPr>
          <a:xfrm>
            <a:off x="2256698" y="241303"/>
            <a:ext cx="7678604" cy="838200"/>
            <a:chOff x="1919346" y="406400"/>
            <a:chExt cx="7678604" cy="8382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701B5EF2-1BE8-4BE3-A914-B8FF27A51F9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5725" y="406400"/>
              <a:ext cx="2565918" cy="8382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CB60B15-3421-444C-84CF-050044FCF9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731734" y="-229368"/>
              <a:ext cx="463810" cy="208858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7CECE4E-8502-4048-A9C4-A584F01FF1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21752" y="-229368"/>
              <a:ext cx="463810" cy="2088586"/>
            </a:xfrm>
            <a:prstGeom prst="rect">
              <a:avLst/>
            </a:prstGeom>
          </p:spPr>
        </p:pic>
      </p:grp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CA900C6-6284-408C-9203-C2268B44005D}"/>
              </a:ext>
            </a:extLst>
          </p:cNvPr>
          <p:cNvSpPr/>
          <p:nvPr userDrawn="1"/>
        </p:nvSpPr>
        <p:spPr>
          <a:xfrm>
            <a:off x="571500" y="1181100"/>
            <a:ext cx="11049000" cy="5258977"/>
          </a:xfrm>
          <a:prstGeom prst="roundRect">
            <a:avLst>
              <a:gd name="adj" fmla="val 555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BDE9790B-B18D-4403-89C2-6CFDC5C85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94436" y="5857872"/>
            <a:ext cx="2743200" cy="365125"/>
          </a:xfrm>
        </p:spPr>
        <p:txBody>
          <a:bodyPr/>
          <a:lstStyle>
            <a:lvl1pPr algn="ctr">
              <a:defRPr>
                <a:solidFill>
                  <a:srgbClr val="070926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5E84F9A4-9B2C-4C6B-9032-3A637A39447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4" name="원형: 비어 있음 3">
            <a:extLst>
              <a:ext uri="{FF2B5EF4-FFF2-40B4-BE49-F238E27FC236}">
                <a16:creationId xmlns:a16="http://schemas.microsoft.com/office/drawing/2014/main" id="{7F87A80C-D291-493F-B593-F6EA3E5277E1}"/>
              </a:ext>
            </a:extLst>
          </p:cNvPr>
          <p:cNvSpPr/>
          <p:nvPr userDrawn="1"/>
        </p:nvSpPr>
        <p:spPr>
          <a:xfrm>
            <a:off x="9195830" y="4047494"/>
            <a:ext cx="2126261" cy="2126261"/>
          </a:xfrm>
          <a:prstGeom prst="donut">
            <a:avLst>
              <a:gd name="adj" fmla="val 13249"/>
            </a:avLst>
          </a:prstGeom>
          <a:solidFill>
            <a:srgbClr val="F241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십자형 4">
            <a:extLst>
              <a:ext uri="{FF2B5EF4-FFF2-40B4-BE49-F238E27FC236}">
                <a16:creationId xmlns:a16="http://schemas.microsoft.com/office/drawing/2014/main" id="{BE9BD258-1229-4235-982A-88C6A77A0DE9}"/>
              </a:ext>
            </a:extLst>
          </p:cNvPr>
          <p:cNvSpPr/>
          <p:nvPr userDrawn="1"/>
        </p:nvSpPr>
        <p:spPr>
          <a:xfrm rot="18900000">
            <a:off x="679156" y="1230659"/>
            <a:ext cx="2252529" cy="2252529"/>
          </a:xfrm>
          <a:prstGeom prst="plus">
            <a:avLst>
              <a:gd name="adj" fmla="val 42997"/>
            </a:avLst>
          </a:prstGeom>
          <a:solidFill>
            <a:srgbClr val="9E3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id="{E974F83A-45AA-43E5-B054-CC6A7C3DE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5033" y="2273993"/>
            <a:ext cx="8250269" cy="1325563"/>
          </a:xfrm>
        </p:spPr>
        <p:txBody>
          <a:bodyPr anchor="b">
            <a:normAutofit/>
          </a:bodyPr>
          <a:lstStyle>
            <a:lvl1pPr>
              <a:defRPr sz="3600">
                <a:solidFill>
                  <a:srgbClr val="070926"/>
                </a:solidFill>
                <a:effectLst>
                  <a:glow rad="127000">
                    <a:schemeClr val="bg1"/>
                  </a:glow>
                </a:effectLst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9" name="텍스트 개체 틀 17">
            <a:extLst>
              <a:ext uri="{FF2B5EF4-FFF2-40B4-BE49-F238E27FC236}">
                <a16:creationId xmlns:a16="http://schemas.microsoft.com/office/drawing/2014/main" id="{42C18F3A-2AF3-4D7E-82A4-93EF4A7AE3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84338" y="3687081"/>
            <a:ext cx="8955087" cy="1136650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effectLst>
                  <a:glow rad="127000">
                    <a:schemeClr val="bg1"/>
                  </a:glow>
                </a:effectLst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926741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 슬라이드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E1B8C2E1-2C48-413E-94DF-3998A03950A3}"/>
              </a:ext>
            </a:extLst>
          </p:cNvPr>
          <p:cNvSpPr/>
          <p:nvPr userDrawn="1"/>
        </p:nvSpPr>
        <p:spPr>
          <a:xfrm>
            <a:off x="5556377" y="5994400"/>
            <a:ext cx="1204686" cy="359223"/>
          </a:xfrm>
          <a:prstGeom prst="roundRect">
            <a:avLst>
              <a:gd name="adj" fmla="val 50000"/>
            </a:avLst>
          </a:prstGeom>
          <a:solidFill>
            <a:srgbClr val="070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BDE9790B-B18D-4403-89C2-6CFDC5C85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94436" y="5988498"/>
            <a:ext cx="2743200" cy="3651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5E84F9A4-9B2C-4C6B-9032-3A637A39447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4" name="원형: 비어 있음 3">
            <a:extLst>
              <a:ext uri="{FF2B5EF4-FFF2-40B4-BE49-F238E27FC236}">
                <a16:creationId xmlns:a16="http://schemas.microsoft.com/office/drawing/2014/main" id="{7F87A80C-D291-493F-B593-F6EA3E5277E1}"/>
              </a:ext>
            </a:extLst>
          </p:cNvPr>
          <p:cNvSpPr/>
          <p:nvPr userDrawn="1"/>
        </p:nvSpPr>
        <p:spPr>
          <a:xfrm>
            <a:off x="9176840" y="3714361"/>
            <a:ext cx="3619618" cy="3619618"/>
          </a:xfrm>
          <a:prstGeom prst="donut">
            <a:avLst>
              <a:gd name="adj" fmla="val 10272"/>
            </a:avLst>
          </a:prstGeom>
          <a:solidFill>
            <a:srgbClr val="F241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십자형 4">
            <a:extLst>
              <a:ext uri="{FF2B5EF4-FFF2-40B4-BE49-F238E27FC236}">
                <a16:creationId xmlns:a16="http://schemas.microsoft.com/office/drawing/2014/main" id="{BE9BD258-1229-4235-982A-88C6A77A0DE9}"/>
              </a:ext>
            </a:extLst>
          </p:cNvPr>
          <p:cNvSpPr/>
          <p:nvPr userDrawn="1"/>
        </p:nvSpPr>
        <p:spPr>
          <a:xfrm rot="18900000">
            <a:off x="-993569" y="-366353"/>
            <a:ext cx="4422851" cy="4422851"/>
          </a:xfrm>
          <a:prstGeom prst="plus">
            <a:avLst>
              <a:gd name="adj" fmla="val 44982"/>
            </a:avLst>
          </a:prstGeom>
          <a:solidFill>
            <a:srgbClr val="9E3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719F488-27C0-472D-98A6-935BD3FC8F0B}"/>
              </a:ext>
            </a:extLst>
          </p:cNvPr>
          <p:cNvGrpSpPr/>
          <p:nvPr userDrawn="1"/>
        </p:nvGrpSpPr>
        <p:grpSpPr>
          <a:xfrm>
            <a:off x="2256698" y="241303"/>
            <a:ext cx="7678604" cy="838200"/>
            <a:chOff x="1919346" y="406400"/>
            <a:chExt cx="7678604" cy="8382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701B5EF2-1BE8-4BE3-A914-B8FF27A51F9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5725" y="406400"/>
              <a:ext cx="2565918" cy="8382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CB60B15-3421-444C-84CF-050044FCF9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731734" y="-229368"/>
              <a:ext cx="463810" cy="208858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7CECE4E-8502-4048-A9C4-A584F01FF1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21752" y="-229368"/>
              <a:ext cx="463810" cy="2088586"/>
            </a:xfrm>
            <a:prstGeom prst="rect">
              <a:avLst/>
            </a:prstGeom>
          </p:spPr>
        </p:pic>
      </p:grpSp>
      <p:sp>
        <p:nvSpPr>
          <p:cNvPr id="19" name="제목 5">
            <a:extLst>
              <a:ext uri="{FF2B5EF4-FFF2-40B4-BE49-F238E27FC236}">
                <a16:creationId xmlns:a16="http://schemas.microsoft.com/office/drawing/2014/main" id="{CDE94B15-BC6D-47F1-B9FB-07B3F624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5033" y="2333273"/>
            <a:ext cx="8967074" cy="934138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4D391653-9F3F-4B2B-9BA4-D99B0ECB6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84338" y="3556000"/>
            <a:ext cx="8967787" cy="165735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3599311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프로세스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610AFB59-931D-4A0B-B2BA-9802DECE1E3A}"/>
              </a:ext>
            </a:extLst>
          </p:cNvPr>
          <p:cNvSpPr/>
          <p:nvPr userDrawn="1"/>
        </p:nvSpPr>
        <p:spPr>
          <a:xfrm>
            <a:off x="5578207" y="5863774"/>
            <a:ext cx="1204686" cy="359223"/>
          </a:xfrm>
          <a:prstGeom prst="roundRect">
            <a:avLst>
              <a:gd name="adj" fmla="val 50000"/>
            </a:avLst>
          </a:prstGeom>
          <a:solidFill>
            <a:srgbClr val="070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BDE9790B-B18D-4403-89C2-6CFDC5C85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94436" y="5857872"/>
            <a:ext cx="2743200" cy="3651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5E84F9A4-9B2C-4C6B-9032-3A637A39447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719F488-27C0-472D-98A6-935BD3FC8F0B}"/>
              </a:ext>
            </a:extLst>
          </p:cNvPr>
          <p:cNvGrpSpPr/>
          <p:nvPr userDrawn="1"/>
        </p:nvGrpSpPr>
        <p:grpSpPr>
          <a:xfrm>
            <a:off x="2256698" y="241303"/>
            <a:ext cx="7678604" cy="838200"/>
            <a:chOff x="1919346" y="406400"/>
            <a:chExt cx="7678604" cy="8382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701B5EF2-1BE8-4BE3-A914-B8FF27A51F9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5725" y="406400"/>
              <a:ext cx="2565918" cy="8382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CB60B15-3421-444C-84CF-050044FCF9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731734" y="-229368"/>
              <a:ext cx="463810" cy="208858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7CECE4E-8502-4048-A9C4-A584F01FF1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21752" y="-229368"/>
              <a:ext cx="463810" cy="2088586"/>
            </a:xfrm>
            <a:prstGeom prst="rect">
              <a:avLst/>
            </a:prstGeom>
          </p:spPr>
        </p:pic>
      </p:grpSp>
      <p:sp>
        <p:nvSpPr>
          <p:cNvPr id="17" name="화살표: 오각형 16">
            <a:extLst>
              <a:ext uri="{FF2B5EF4-FFF2-40B4-BE49-F238E27FC236}">
                <a16:creationId xmlns:a16="http://schemas.microsoft.com/office/drawing/2014/main" id="{0184B7F6-263A-440F-BF03-94BD5AAB64C7}"/>
              </a:ext>
            </a:extLst>
          </p:cNvPr>
          <p:cNvSpPr/>
          <p:nvPr userDrawn="1"/>
        </p:nvSpPr>
        <p:spPr>
          <a:xfrm>
            <a:off x="7846716" y="1941619"/>
            <a:ext cx="3576029" cy="2373099"/>
          </a:xfrm>
          <a:prstGeom prst="homePlate">
            <a:avLst>
              <a:gd name="adj" fmla="val 29237"/>
            </a:avLst>
          </a:prstGeom>
          <a:solidFill>
            <a:srgbClr val="F241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각형 15">
            <a:extLst>
              <a:ext uri="{FF2B5EF4-FFF2-40B4-BE49-F238E27FC236}">
                <a16:creationId xmlns:a16="http://schemas.microsoft.com/office/drawing/2014/main" id="{A351835A-05E7-4A43-81A2-76CDBEC91D85}"/>
              </a:ext>
            </a:extLst>
          </p:cNvPr>
          <p:cNvSpPr/>
          <p:nvPr userDrawn="1"/>
        </p:nvSpPr>
        <p:spPr>
          <a:xfrm>
            <a:off x="5773796" y="1941619"/>
            <a:ext cx="3341178" cy="2373099"/>
          </a:xfrm>
          <a:prstGeom prst="homePlate">
            <a:avLst>
              <a:gd name="adj" fmla="val 29237"/>
            </a:avLst>
          </a:prstGeom>
          <a:solidFill>
            <a:srgbClr val="D93D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각형 14">
            <a:extLst>
              <a:ext uri="{FF2B5EF4-FFF2-40B4-BE49-F238E27FC236}">
                <a16:creationId xmlns:a16="http://schemas.microsoft.com/office/drawing/2014/main" id="{B6101C62-AD44-4B6B-AD2D-3E83AD2AE561}"/>
              </a:ext>
            </a:extLst>
          </p:cNvPr>
          <p:cNvSpPr/>
          <p:nvPr userDrawn="1"/>
        </p:nvSpPr>
        <p:spPr>
          <a:xfrm>
            <a:off x="3429743" y="1941619"/>
            <a:ext cx="3185886" cy="2373099"/>
          </a:xfrm>
          <a:prstGeom prst="homePlate">
            <a:avLst>
              <a:gd name="adj" fmla="val 29237"/>
            </a:avLst>
          </a:prstGeom>
          <a:solidFill>
            <a:srgbClr val="9E3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오각형 2">
            <a:extLst>
              <a:ext uri="{FF2B5EF4-FFF2-40B4-BE49-F238E27FC236}">
                <a16:creationId xmlns:a16="http://schemas.microsoft.com/office/drawing/2014/main" id="{2E576582-9502-4790-853D-2F37BA647D92}"/>
              </a:ext>
            </a:extLst>
          </p:cNvPr>
          <p:cNvSpPr/>
          <p:nvPr userDrawn="1"/>
        </p:nvSpPr>
        <p:spPr>
          <a:xfrm>
            <a:off x="1201802" y="1941619"/>
            <a:ext cx="3062514" cy="2373099"/>
          </a:xfrm>
          <a:prstGeom prst="homePlate">
            <a:avLst>
              <a:gd name="adj" fmla="val 29237"/>
            </a:avLst>
          </a:prstGeom>
          <a:solidFill>
            <a:srgbClr val="492F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208779-19A5-4F35-A966-029EEAC4F557}"/>
              </a:ext>
            </a:extLst>
          </p:cNvPr>
          <p:cNvSpPr txBox="1"/>
          <p:nvPr userDrawn="1"/>
        </p:nvSpPr>
        <p:spPr>
          <a:xfrm>
            <a:off x="899619" y="1322530"/>
            <a:ext cx="571665" cy="85042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7200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1</a:t>
            </a:r>
            <a:endParaRPr lang="ko-KR" altLang="en-US" sz="7200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E8793E-B445-4C73-8C2E-880DC60C31B3}"/>
              </a:ext>
            </a:extLst>
          </p:cNvPr>
          <p:cNvSpPr txBox="1"/>
          <p:nvPr userDrawn="1"/>
        </p:nvSpPr>
        <p:spPr>
          <a:xfrm>
            <a:off x="3524958" y="1318637"/>
            <a:ext cx="571665" cy="85042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7200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2</a:t>
            </a:r>
            <a:endParaRPr lang="ko-KR" altLang="en-US" sz="7200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1CA5E14-BAC7-4F28-85FD-E8C789CBEB30}"/>
              </a:ext>
            </a:extLst>
          </p:cNvPr>
          <p:cNvSpPr txBox="1"/>
          <p:nvPr userDrawn="1"/>
        </p:nvSpPr>
        <p:spPr>
          <a:xfrm>
            <a:off x="5849956" y="1318637"/>
            <a:ext cx="571665" cy="85042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7200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3</a:t>
            </a:r>
            <a:endParaRPr lang="ko-KR" altLang="en-US" sz="7200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57E482-AF97-4849-9DA6-2F307C1CEA4A}"/>
              </a:ext>
            </a:extLst>
          </p:cNvPr>
          <p:cNvSpPr txBox="1"/>
          <p:nvPr userDrawn="1"/>
        </p:nvSpPr>
        <p:spPr>
          <a:xfrm>
            <a:off x="8339234" y="1341096"/>
            <a:ext cx="571665" cy="85042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7200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4</a:t>
            </a:r>
            <a:endParaRPr lang="ko-KR" altLang="en-US" sz="7200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30000"/>
                  </a:prstClr>
                </a:outerShdw>
              </a:effectLst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5" name="텍스트 개체 틀 19">
            <a:extLst>
              <a:ext uri="{FF2B5EF4-FFF2-40B4-BE49-F238E27FC236}">
                <a16:creationId xmlns:a16="http://schemas.microsoft.com/office/drawing/2014/main" id="{F21AC35B-AF5E-4F16-8B51-581904E855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85451" y="4718341"/>
            <a:ext cx="9621920" cy="77237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36" name="텍스트 개체 틀 19">
            <a:extLst>
              <a:ext uri="{FF2B5EF4-FFF2-40B4-BE49-F238E27FC236}">
                <a16:creationId xmlns:a16="http://schemas.microsoft.com/office/drawing/2014/main" id="{7B95943C-E6CD-467A-84EF-7163FF71BD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91175" y="2994147"/>
            <a:ext cx="1563273" cy="1038779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37" name="텍스트 개체 틀 19">
            <a:extLst>
              <a:ext uri="{FF2B5EF4-FFF2-40B4-BE49-F238E27FC236}">
                <a16:creationId xmlns:a16="http://schemas.microsoft.com/office/drawing/2014/main" id="{9D341A24-78FA-44DE-8E17-D440A18995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89707" y="2188428"/>
            <a:ext cx="1563273" cy="728944"/>
          </a:xfrm>
        </p:spPr>
        <p:txBody>
          <a:bodyPr anchor="b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38" name="텍스트 개체 틀 19">
            <a:extLst>
              <a:ext uri="{FF2B5EF4-FFF2-40B4-BE49-F238E27FC236}">
                <a16:creationId xmlns:a16="http://schemas.microsoft.com/office/drawing/2014/main" id="{731D4ABF-AB7F-4F6E-9D73-70C29898A39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741079" y="3031659"/>
            <a:ext cx="1563273" cy="1038779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39" name="텍스트 개체 틀 19">
            <a:extLst>
              <a:ext uri="{FF2B5EF4-FFF2-40B4-BE49-F238E27FC236}">
                <a16:creationId xmlns:a16="http://schemas.microsoft.com/office/drawing/2014/main" id="{2444664B-FB58-4CD6-A920-ACA6AA7DC72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739611" y="2225940"/>
            <a:ext cx="1563273" cy="728944"/>
          </a:xfrm>
        </p:spPr>
        <p:txBody>
          <a:bodyPr anchor="b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0" name="텍스트 개체 틀 19">
            <a:extLst>
              <a:ext uri="{FF2B5EF4-FFF2-40B4-BE49-F238E27FC236}">
                <a16:creationId xmlns:a16="http://schemas.microsoft.com/office/drawing/2014/main" id="{2D6A73F8-7859-4BE1-93AB-E04284662F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29294" y="3029013"/>
            <a:ext cx="1563273" cy="1038779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1" name="텍스트 개체 틀 19">
            <a:extLst>
              <a:ext uri="{FF2B5EF4-FFF2-40B4-BE49-F238E27FC236}">
                <a16:creationId xmlns:a16="http://schemas.microsoft.com/office/drawing/2014/main" id="{CC3F90BB-8967-4C56-9A98-B94A629BC4C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27826" y="2194266"/>
            <a:ext cx="1563273" cy="728944"/>
          </a:xfrm>
        </p:spPr>
        <p:txBody>
          <a:bodyPr anchor="b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2" name="텍스트 개체 틀 19">
            <a:extLst>
              <a:ext uri="{FF2B5EF4-FFF2-40B4-BE49-F238E27FC236}">
                <a16:creationId xmlns:a16="http://schemas.microsoft.com/office/drawing/2014/main" id="{4E1AA447-2327-46C7-AB8A-5AA56CFAE83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07499" y="2994147"/>
            <a:ext cx="1563273" cy="1038779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3" name="텍스트 개체 틀 19">
            <a:extLst>
              <a:ext uri="{FF2B5EF4-FFF2-40B4-BE49-F238E27FC236}">
                <a16:creationId xmlns:a16="http://schemas.microsoft.com/office/drawing/2014/main" id="{4708F603-E110-4264-9122-D56C6F64A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206031" y="2188428"/>
            <a:ext cx="1563273" cy="728944"/>
          </a:xfrm>
        </p:spPr>
        <p:txBody>
          <a:bodyPr anchor="b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212264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 슬라이드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F4BADAD4-5DB6-4B73-BA00-B65C0A465EF4}"/>
              </a:ext>
            </a:extLst>
          </p:cNvPr>
          <p:cNvSpPr/>
          <p:nvPr userDrawn="1"/>
        </p:nvSpPr>
        <p:spPr>
          <a:xfrm>
            <a:off x="5505637" y="6181900"/>
            <a:ext cx="1204686" cy="359223"/>
          </a:xfrm>
          <a:prstGeom prst="roundRect">
            <a:avLst>
              <a:gd name="adj" fmla="val 50000"/>
            </a:avLst>
          </a:prstGeom>
          <a:solidFill>
            <a:srgbClr val="070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462E8823-4295-4B0F-B6C6-3A963EFBB2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78987" y="965202"/>
            <a:ext cx="1094267" cy="4927596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CB51D413-42DF-4CFF-8957-4915D62F71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018747" y="965202"/>
            <a:ext cx="1094267" cy="4927596"/>
          </a:xfrm>
          <a:prstGeom prst="rect">
            <a:avLst/>
          </a:prstGeom>
        </p:spPr>
      </p:pic>
      <p:sp>
        <p:nvSpPr>
          <p:cNvPr id="37" name="슬라이드 번호 개체 틀 3">
            <a:extLst>
              <a:ext uri="{FF2B5EF4-FFF2-40B4-BE49-F238E27FC236}">
                <a16:creationId xmlns:a16="http://schemas.microsoft.com/office/drawing/2014/main" id="{C82D7F63-9C5C-4668-AA7D-B2F601A04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188072"/>
            <a:ext cx="2743200" cy="3651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5E84F9A4-9B2C-4C6B-9032-3A637A39447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46" name="제목 5">
            <a:extLst>
              <a:ext uri="{FF2B5EF4-FFF2-40B4-BE49-F238E27FC236}">
                <a16:creationId xmlns:a16="http://schemas.microsoft.com/office/drawing/2014/main" id="{D76B8E24-2369-46B3-8673-C3B6977FA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7933" y="4353499"/>
            <a:ext cx="8916134" cy="821753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7" name="텍스트 개체 틀 19">
            <a:extLst>
              <a:ext uri="{FF2B5EF4-FFF2-40B4-BE49-F238E27FC236}">
                <a16:creationId xmlns:a16="http://schemas.microsoft.com/office/drawing/2014/main" id="{1EB12047-1FDA-4635-96BE-B3234A8323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3006" y="5246131"/>
            <a:ext cx="8045988" cy="618893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0" name="그림 개체 틀 15">
            <a:extLst>
              <a:ext uri="{FF2B5EF4-FFF2-40B4-BE49-F238E27FC236}">
                <a16:creationId xmlns:a16="http://schemas.microsoft.com/office/drawing/2014/main" id="{7476EF9E-B1B7-4CA9-8875-991B4BD76A0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143042" y="775160"/>
            <a:ext cx="8045988" cy="3517900"/>
          </a:xfrm>
          <a:prstGeom prst="roundRect">
            <a:avLst>
              <a:gd name="adj" fmla="val 346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70493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항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CFA561C4-DF5F-43D4-B973-C8C184742292}"/>
              </a:ext>
            </a:extLst>
          </p:cNvPr>
          <p:cNvSpPr/>
          <p:nvPr userDrawn="1"/>
        </p:nvSpPr>
        <p:spPr>
          <a:xfrm>
            <a:off x="5505637" y="6202517"/>
            <a:ext cx="1204686" cy="359223"/>
          </a:xfrm>
          <a:prstGeom prst="roundRect">
            <a:avLst>
              <a:gd name="adj" fmla="val 50000"/>
            </a:avLst>
          </a:prstGeom>
          <a:solidFill>
            <a:srgbClr val="070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719F488-27C0-472D-98A6-935BD3FC8F0B}"/>
              </a:ext>
            </a:extLst>
          </p:cNvPr>
          <p:cNvGrpSpPr/>
          <p:nvPr userDrawn="1"/>
        </p:nvGrpSpPr>
        <p:grpSpPr>
          <a:xfrm>
            <a:off x="2256698" y="241303"/>
            <a:ext cx="7678604" cy="838200"/>
            <a:chOff x="1919346" y="406400"/>
            <a:chExt cx="7678604" cy="8382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701B5EF2-1BE8-4BE3-A914-B8FF27A51F9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5725" y="406400"/>
              <a:ext cx="2565918" cy="8382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CB60B15-3421-444C-84CF-050044FCF9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731734" y="-229368"/>
              <a:ext cx="463810" cy="208858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7CECE4E-8502-4048-A9C4-A584F01FF1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21752" y="-229368"/>
              <a:ext cx="463810" cy="2088586"/>
            </a:xfrm>
            <a:prstGeom prst="rect">
              <a:avLst/>
            </a:prstGeom>
          </p:spPr>
        </p:pic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FEC26792-2F7E-46FC-B7E9-5D469E284C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974"/>
          <a:stretch/>
        </p:blipFill>
        <p:spPr>
          <a:xfrm rot="18900000">
            <a:off x="7785558" y="2384044"/>
            <a:ext cx="463810" cy="648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349D067-7B2D-4397-9E65-867AE8101B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974"/>
          <a:stretch/>
        </p:blipFill>
        <p:spPr>
          <a:xfrm rot="18900000">
            <a:off x="4060874" y="2393376"/>
            <a:ext cx="463810" cy="648000"/>
          </a:xfrm>
          <a:prstGeom prst="rect">
            <a:avLst/>
          </a:prstGeom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645DD6-07BD-4C09-80EE-9E9C6877E5F5}"/>
              </a:ext>
            </a:extLst>
          </p:cNvPr>
          <p:cNvSpPr/>
          <p:nvPr userDrawn="1"/>
        </p:nvSpPr>
        <p:spPr>
          <a:xfrm>
            <a:off x="1113420" y="3994331"/>
            <a:ext cx="2202257" cy="558688"/>
          </a:xfrm>
          <a:prstGeom prst="roundRect">
            <a:avLst>
              <a:gd name="adj" fmla="val 50000"/>
            </a:avLst>
          </a:prstGeom>
          <a:solidFill>
            <a:srgbClr val="F241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0D332688-B5C9-457F-97B8-48328CB656A2}"/>
              </a:ext>
            </a:extLst>
          </p:cNvPr>
          <p:cNvSpPr/>
          <p:nvPr userDrawn="1"/>
        </p:nvSpPr>
        <p:spPr>
          <a:xfrm>
            <a:off x="1467783" y="3994331"/>
            <a:ext cx="2202257" cy="558688"/>
          </a:xfrm>
          <a:prstGeom prst="roundRect">
            <a:avLst>
              <a:gd name="adj" fmla="val 50000"/>
            </a:avLst>
          </a:prstGeom>
          <a:solidFill>
            <a:srgbClr val="9E3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7038C6B-646A-4DC5-93AB-ED8615336204}"/>
              </a:ext>
            </a:extLst>
          </p:cNvPr>
          <p:cNvSpPr/>
          <p:nvPr userDrawn="1"/>
        </p:nvSpPr>
        <p:spPr>
          <a:xfrm>
            <a:off x="1295267" y="3994331"/>
            <a:ext cx="2202257" cy="5586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rgbClr val="070926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46EBC666-9188-403B-BF49-6DECA436C1B1}"/>
              </a:ext>
            </a:extLst>
          </p:cNvPr>
          <p:cNvSpPr/>
          <p:nvPr userDrawn="1"/>
        </p:nvSpPr>
        <p:spPr>
          <a:xfrm>
            <a:off x="4792790" y="3994331"/>
            <a:ext cx="2202257" cy="558688"/>
          </a:xfrm>
          <a:prstGeom prst="roundRect">
            <a:avLst>
              <a:gd name="adj" fmla="val 50000"/>
            </a:avLst>
          </a:prstGeom>
          <a:solidFill>
            <a:srgbClr val="F241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7F736326-06F4-46F6-87FD-0C77F666AA49}"/>
              </a:ext>
            </a:extLst>
          </p:cNvPr>
          <p:cNvSpPr/>
          <p:nvPr userDrawn="1"/>
        </p:nvSpPr>
        <p:spPr>
          <a:xfrm>
            <a:off x="5147153" y="3994331"/>
            <a:ext cx="2202257" cy="558688"/>
          </a:xfrm>
          <a:prstGeom prst="roundRect">
            <a:avLst>
              <a:gd name="adj" fmla="val 50000"/>
            </a:avLst>
          </a:prstGeom>
          <a:solidFill>
            <a:srgbClr val="9E3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2D00231-0EC0-44D3-87F2-0614A600C517}"/>
              </a:ext>
            </a:extLst>
          </p:cNvPr>
          <p:cNvSpPr/>
          <p:nvPr userDrawn="1"/>
        </p:nvSpPr>
        <p:spPr>
          <a:xfrm>
            <a:off x="4974637" y="3994331"/>
            <a:ext cx="2202257" cy="5586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rgbClr val="070926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FB49DBB2-FEEC-4494-AA09-36EFA942C97F}"/>
              </a:ext>
            </a:extLst>
          </p:cNvPr>
          <p:cNvSpPr/>
          <p:nvPr userDrawn="1"/>
        </p:nvSpPr>
        <p:spPr>
          <a:xfrm>
            <a:off x="8518587" y="3994331"/>
            <a:ext cx="2202257" cy="558688"/>
          </a:xfrm>
          <a:prstGeom prst="roundRect">
            <a:avLst>
              <a:gd name="adj" fmla="val 50000"/>
            </a:avLst>
          </a:prstGeom>
          <a:solidFill>
            <a:srgbClr val="F241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7215485-5374-4E21-A55F-4B1DE7F45EFA}"/>
              </a:ext>
            </a:extLst>
          </p:cNvPr>
          <p:cNvSpPr/>
          <p:nvPr userDrawn="1"/>
        </p:nvSpPr>
        <p:spPr>
          <a:xfrm>
            <a:off x="8872950" y="3994331"/>
            <a:ext cx="2202257" cy="558688"/>
          </a:xfrm>
          <a:prstGeom prst="roundRect">
            <a:avLst>
              <a:gd name="adj" fmla="val 50000"/>
            </a:avLst>
          </a:prstGeom>
          <a:solidFill>
            <a:srgbClr val="9E3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51126B4-FA82-485E-ADAC-5CFA6E9A3B8A}"/>
              </a:ext>
            </a:extLst>
          </p:cNvPr>
          <p:cNvSpPr/>
          <p:nvPr userDrawn="1"/>
        </p:nvSpPr>
        <p:spPr>
          <a:xfrm>
            <a:off x="8700434" y="3994331"/>
            <a:ext cx="2202257" cy="5586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solidFill>
                <a:srgbClr val="070926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7" name="슬라이드 번호 개체 틀 3">
            <a:extLst>
              <a:ext uri="{FF2B5EF4-FFF2-40B4-BE49-F238E27FC236}">
                <a16:creationId xmlns:a16="http://schemas.microsoft.com/office/drawing/2014/main" id="{C82D7F63-9C5C-4668-AA7D-B2F601A044FC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4724400" y="6188072"/>
            <a:ext cx="2743200" cy="3651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5E84F9A4-9B2C-4C6B-9032-3A637A39447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38" name="텍스트 개체 틀 19">
            <a:extLst>
              <a:ext uri="{FF2B5EF4-FFF2-40B4-BE49-F238E27FC236}">
                <a16:creationId xmlns:a16="http://schemas.microsoft.com/office/drawing/2014/main" id="{2FD5C306-0B6E-4800-8629-C18F74C81545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295267" y="4731157"/>
            <a:ext cx="2202257" cy="97259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0" name="텍스트 개체 틀 39">
            <a:extLst>
              <a:ext uri="{FF2B5EF4-FFF2-40B4-BE49-F238E27FC236}">
                <a16:creationId xmlns:a16="http://schemas.microsoft.com/office/drawing/2014/main" id="{1C86F185-AA89-4A63-944C-7DD07571E7D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468438" y="3994150"/>
            <a:ext cx="1847850" cy="5588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>
                <a:solidFill>
                  <a:srgbClr val="070926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1" name="텍스트 개체 틀 19">
            <a:extLst>
              <a:ext uri="{FF2B5EF4-FFF2-40B4-BE49-F238E27FC236}">
                <a16:creationId xmlns:a16="http://schemas.microsoft.com/office/drawing/2014/main" id="{75AD31FE-29A1-4CB6-8D56-16E444E5DC8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4964887" y="4731157"/>
            <a:ext cx="2202257" cy="97259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2" name="텍스트 개체 틀 39">
            <a:extLst>
              <a:ext uri="{FF2B5EF4-FFF2-40B4-BE49-F238E27FC236}">
                <a16:creationId xmlns:a16="http://schemas.microsoft.com/office/drawing/2014/main" id="{F5D8B30F-2B3B-49CD-9B86-4183360E2559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5138058" y="3994150"/>
            <a:ext cx="1847850" cy="5588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>
                <a:solidFill>
                  <a:srgbClr val="070926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3" name="텍스트 개체 틀 19">
            <a:extLst>
              <a:ext uri="{FF2B5EF4-FFF2-40B4-BE49-F238E27FC236}">
                <a16:creationId xmlns:a16="http://schemas.microsoft.com/office/drawing/2014/main" id="{29F56BF1-D4EF-45C3-B17F-EA57EEFCF87D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700919" y="4731157"/>
            <a:ext cx="2202257" cy="97259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4" name="텍스트 개체 틀 39">
            <a:extLst>
              <a:ext uri="{FF2B5EF4-FFF2-40B4-BE49-F238E27FC236}">
                <a16:creationId xmlns:a16="http://schemas.microsoft.com/office/drawing/2014/main" id="{7F7C9C17-B232-4209-BCE6-533E77F979E8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8874090" y="3994150"/>
            <a:ext cx="1847850" cy="5588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>
                <a:solidFill>
                  <a:srgbClr val="070926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8" name="그림 개체 틀 46">
            <a:extLst>
              <a:ext uri="{FF2B5EF4-FFF2-40B4-BE49-F238E27FC236}">
                <a16:creationId xmlns:a16="http://schemas.microsoft.com/office/drawing/2014/main" id="{C2C4896C-AE7B-458C-95E2-4146449A34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343025" y="1663700"/>
            <a:ext cx="2106613" cy="210661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49" name="그림 개체 틀 46">
            <a:extLst>
              <a:ext uri="{FF2B5EF4-FFF2-40B4-BE49-F238E27FC236}">
                <a16:creationId xmlns:a16="http://schemas.microsoft.com/office/drawing/2014/main" id="{F93EF332-74A7-495E-98BF-1C12C7A442E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040457" y="1627076"/>
            <a:ext cx="2106613" cy="210661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50" name="그림 개체 틀 46">
            <a:extLst>
              <a:ext uri="{FF2B5EF4-FFF2-40B4-BE49-F238E27FC236}">
                <a16:creationId xmlns:a16="http://schemas.microsoft.com/office/drawing/2014/main" id="{D5521D19-11B5-4F88-8FC2-393CC845361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737889" y="1627075"/>
            <a:ext cx="2106613" cy="210661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7422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레이아웃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AAA7DFE5-D3C1-40B7-8BAD-ED05A22C8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225" y="406400"/>
            <a:ext cx="2565918" cy="838200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1DFE175D-4629-4213-BFE5-F82AE0B115D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99683" y="2438400"/>
            <a:ext cx="620460" cy="2793998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7368B9EB-FC7B-42DE-BC93-A853F782E67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91183" y="-571499"/>
            <a:ext cx="620460" cy="279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374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레이아웃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719F488-27C0-472D-98A6-935BD3FC8F0B}"/>
              </a:ext>
            </a:extLst>
          </p:cNvPr>
          <p:cNvGrpSpPr/>
          <p:nvPr userDrawn="1"/>
        </p:nvGrpSpPr>
        <p:grpSpPr>
          <a:xfrm>
            <a:off x="2256698" y="241303"/>
            <a:ext cx="7678604" cy="838200"/>
            <a:chOff x="1919346" y="406400"/>
            <a:chExt cx="7678604" cy="8382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701B5EF2-1BE8-4BE3-A914-B8FF27A51F9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5725" y="406400"/>
              <a:ext cx="2565918" cy="8382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CB60B15-3421-444C-84CF-050044FCF9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731734" y="-229368"/>
              <a:ext cx="463810" cy="208858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7CECE4E-8502-4048-A9C4-A584F01FF1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21752" y="-229368"/>
              <a:ext cx="463810" cy="2088586"/>
            </a:xfrm>
            <a:prstGeom prst="rect">
              <a:avLst/>
            </a:prstGeom>
          </p:spPr>
        </p:pic>
      </p:grp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4B31C717-C1F0-4EF4-AEFA-847FEBF23577}"/>
              </a:ext>
            </a:extLst>
          </p:cNvPr>
          <p:cNvSpPr/>
          <p:nvPr userDrawn="1"/>
        </p:nvSpPr>
        <p:spPr>
          <a:xfrm>
            <a:off x="5505637" y="6181900"/>
            <a:ext cx="1204686" cy="359223"/>
          </a:xfrm>
          <a:prstGeom prst="roundRect">
            <a:avLst>
              <a:gd name="adj" fmla="val 50000"/>
            </a:avLst>
          </a:prstGeom>
          <a:solidFill>
            <a:srgbClr val="070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7BDDC77-FE79-4F19-A408-7E871B2D3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188072"/>
            <a:ext cx="2743200" cy="3651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5E84F9A4-9B2C-4C6B-9032-3A637A39447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5506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레이아웃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F4BADAD4-5DB6-4B73-BA00-B65C0A465EF4}"/>
              </a:ext>
            </a:extLst>
          </p:cNvPr>
          <p:cNvSpPr/>
          <p:nvPr userDrawn="1"/>
        </p:nvSpPr>
        <p:spPr>
          <a:xfrm>
            <a:off x="5505637" y="6181900"/>
            <a:ext cx="1204686" cy="359223"/>
          </a:xfrm>
          <a:prstGeom prst="roundRect">
            <a:avLst>
              <a:gd name="adj" fmla="val 50000"/>
            </a:avLst>
          </a:prstGeom>
          <a:solidFill>
            <a:srgbClr val="070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462E8823-4295-4B0F-B6C6-3A963EFBB2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78987" y="965202"/>
            <a:ext cx="1094267" cy="4927596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CB51D413-42DF-4CFF-8957-4915D62F71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018747" y="965202"/>
            <a:ext cx="1094267" cy="4927596"/>
          </a:xfrm>
          <a:prstGeom prst="rect">
            <a:avLst/>
          </a:prstGeom>
        </p:spPr>
      </p:pic>
      <p:sp>
        <p:nvSpPr>
          <p:cNvPr id="37" name="슬라이드 번호 개체 틀 3">
            <a:extLst>
              <a:ext uri="{FF2B5EF4-FFF2-40B4-BE49-F238E27FC236}">
                <a16:creationId xmlns:a16="http://schemas.microsoft.com/office/drawing/2014/main" id="{C82D7F63-9C5C-4668-AA7D-B2F601A04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188072"/>
            <a:ext cx="2743200" cy="3651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5E84F9A4-9B2C-4C6B-9032-3A637A39447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199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레이아웃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719F488-27C0-472D-98A6-935BD3FC8F0B}"/>
              </a:ext>
            </a:extLst>
          </p:cNvPr>
          <p:cNvGrpSpPr/>
          <p:nvPr userDrawn="1"/>
        </p:nvGrpSpPr>
        <p:grpSpPr>
          <a:xfrm>
            <a:off x="2256698" y="241303"/>
            <a:ext cx="7678604" cy="838200"/>
            <a:chOff x="1919346" y="406400"/>
            <a:chExt cx="7678604" cy="8382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701B5EF2-1BE8-4BE3-A914-B8FF27A51F9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5725" y="406400"/>
              <a:ext cx="2565918" cy="8382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CB60B15-3421-444C-84CF-050044FCF9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731734" y="-229368"/>
              <a:ext cx="463810" cy="208858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7CECE4E-8502-4048-A9C4-A584F01FF1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21752" y="-229368"/>
              <a:ext cx="463810" cy="2088586"/>
            </a:xfrm>
            <a:prstGeom prst="rect">
              <a:avLst/>
            </a:prstGeom>
          </p:spPr>
        </p:pic>
      </p:grp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CA900C6-6284-408C-9203-C2268B44005D}"/>
              </a:ext>
            </a:extLst>
          </p:cNvPr>
          <p:cNvSpPr/>
          <p:nvPr userDrawn="1"/>
        </p:nvSpPr>
        <p:spPr>
          <a:xfrm>
            <a:off x="571500" y="1181100"/>
            <a:ext cx="11049000" cy="5258977"/>
          </a:xfrm>
          <a:prstGeom prst="roundRect">
            <a:avLst>
              <a:gd name="adj" fmla="val 555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BDE9790B-B18D-4403-89C2-6CFDC5C85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94436" y="5857872"/>
            <a:ext cx="2743200" cy="365125"/>
          </a:xfrm>
        </p:spPr>
        <p:txBody>
          <a:bodyPr/>
          <a:lstStyle>
            <a:lvl1pPr algn="ctr">
              <a:defRPr>
                <a:solidFill>
                  <a:srgbClr val="070926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D7E20A4D-81E0-4F3D-9D13-1F3465AA92D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564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(4항목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E697597-2DF8-4AB7-9837-72232BABD454}"/>
              </a:ext>
            </a:extLst>
          </p:cNvPr>
          <p:cNvSpPr txBox="1"/>
          <p:nvPr userDrawn="1"/>
        </p:nvSpPr>
        <p:spPr>
          <a:xfrm rot="5400000">
            <a:off x="-1094290" y="1407782"/>
            <a:ext cx="3577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INDEX</a:t>
            </a:r>
            <a:endParaRPr lang="ko-KR" altLang="en-US" sz="8000" dirty="0">
              <a:solidFill>
                <a:schemeClr val="bg1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AAA7DFE5-D3C1-40B7-8BAD-ED05A22C8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225" y="406400"/>
            <a:ext cx="2565918" cy="838200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1DFE175D-4629-4213-BFE5-F82AE0B115D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99683" y="2438400"/>
            <a:ext cx="620460" cy="2793998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7368B9EB-FC7B-42DE-BC93-A853F782E67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91183" y="-571499"/>
            <a:ext cx="620460" cy="2793998"/>
          </a:xfrm>
          <a:prstGeom prst="rect">
            <a:avLst/>
          </a:prstGeom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83A890AF-8B75-4779-8C41-6FF62CD2236E}"/>
              </a:ext>
            </a:extLst>
          </p:cNvPr>
          <p:cNvSpPr/>
          <p:nvPr userDrawn="1"/>
        </p:nvSpPr>
        <p:spPr>
          <a:xfrm>
            <a:off x="0" y="0"/>
            <a:ext cx="393700" cy="6858000"/>
          </a:xfrm>
          <a:prstGeom prst="rect">
            <a:avLst/>
          </a:prstGeom>
          <a:solidFill>
            <a:srgbClr val="D93D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B8C0595-839F-4BAB-92F5-57D70754254B}"/>
              </a:ext>
            </a:extLst>
          </p:cNvPr>
          <p:cNvGrpSpPr/>
          <p:nvPr userDrawn="1"/>
        </p:nvGrpSpPr>
        <p:grpSpPr>
          <a:xfrm>
            <a:off x="2596985" y="1767391"/>
            <a:ext cx="6968614" cy="3986493"/>
            <a:chOff x="2446520" y="1730376"/>
            <a:chExt cx="6968614" cy="398649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D51AE90-DEF1-4DDB-A93F-B00892733957}"/>
                </a:ext>
              </a:extLst>
            </p:cNvPr>
            <p:cNvGrpSpPr/>
            <p:nvPr userDrawn="1"/>
          </p:nvGrpSpPr>
          <p:grpSpPr>
            <a:xfrm>
              <a:off x="2446520" y="1730376"/>
              <a:ext cx="6926545" cy="715102"/>
              <a:chOff x="1541596" y="1587501"/>
              <a:chExt cx="6926545" cy="715102"/>
            </a:xfrm>
          </p:grpSpPr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FC6A4424-3CF5-47F7-BB0D-81F185C0E0C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899147" y="2283553"/>
                <a:ext cx="6568994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>
                <a:glow rad="63500">
                  <a:srgbClr val="F241A3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" name="원형: 비어 있음 1">
                <a:extLst>
                  <a:ext uri="{FF2B5EF4-FFF2-40B4-BE49-F238E27FC236}">
                    <a16:creationId xmlns:a16="http://schemas.microsoft.com/office/drawing/2014/main" id="{6D927A6A-BC70-4761-9D2F-B594FD6A7CB4}"/>
                  </a:ext>
                </a:extLst>
              </p:cNvPr>
              <p:cNvSpPr/>
              <p:nvPr userDrawn="1"/>
            </p:nvSpPr>
            <p:spPr>
              <a:xfrm>
                <a:off x="1541596" y="1587501"/>
                <a:ext cx="715102" cy="715102"/>
              </a:xfrm>
              <a:prstGeom prst="donut">
                <a:avLst>
                  <a:gd name="adj" fmla="val 6833"/>
                </a:avLst>
              </a:prstGeom>
              <a:solidFill>
                <a:schemeClr val="bg1"/>
              </a:solidFill>
              <a:ln>
                <a:noFill/>
              </a:ln>
              <a:effectLst>
                <a:glow rad="63500">
                  <a:srgbClr val="D93DCE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dirty="0">
                    <a:solidFill>
                      <a:schemeClr val="bg1"/>
                    </a:solidFill>
                    <a:effectLst>
                      <a:glow rad="88900">
                        <a:srgbClr val="D93DCE">
                          <a:alpha val="40000"/>
                        </a:srgbClr>
                      </a:glow>
                    </a:effectLst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1</a:t>
                </a:r>
                <a:endParaRPr lang="ko-KR" altLang="en-US" sz="2800" dirty="0">
                  <a:solidFill>
                    <a:schemeClr val="bg1"/>
                  </a:solidFill>
                  <a:effectLst>
                    <a:glow rad="88900">
                      <a:srgbClr val="D93DCE">
                        <a:alpha val="40000"/>
                      </a:srgbClr>
                    </a:glow>
                  </a:effectLst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5E2637C-9622-44E8-86A8-1ED2B5D19A2D}"/>
                </a:ext>
              </a:extLst>
            </p:cNvPr>
            <p:cNvGrpSpPr/>
            <p:nvPr userDrawn="1"/>
          </p:nvGrpSpPr>
          <p:grpSpPr>
            <a:xfrm>
              <a:off x="2446520" y="2820840"/>
              <a:ext cx="6926545" cy="715102"/>
              <a:chOff x="1541596" y="1543959"/>
              <a:chExt cx="6926545" cy="715102"/>
            </a:xfrm>
          </p:grpSpPr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B7646897-35A5-44FD-BEC6-3158D93065A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899147" y="2240011"/>
                <a:ext cx="6568994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>
                <a:glow rad="63500">
                  <a:srgbClr val="F241A3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원형: 비어 있음 22">
                <a:extLst>
                  <a:ext uri="{FF2B5EF4-FFF2-40B4-BE49-F238E27FC236}">
                    <a16:creationId xmlns:a16="http://schemas.microsoft.com/office/drawing/2014/main" id="{45ADCBDE-063B-4116-858E-9F8881514E53}"/>
                  </a:ext>
                </a:extLst>
              </p:cNvPr>
              <p:cNvSpPr/>
              <p:nvPr userDrawn="1"/>
            </p:nvSpPr>
            <p:spPr>
              <a:xfrm>
                <a:off x="1541596" y="1543959"/>
                <a:ext cx="715102" cy="715102"/>
              </a:xfrm>
              <a:prstGeom prst="donut">
                <a:avLst>
                  <a:gd name="adj" fmla="val 6833"/>
                </a:avLst>
              </a:prstGeom>
              <a:solidFill>
                <a:schemeClr val="bg1"/>
              </a:solidFill>
              <a:ln>
                <a:noFill/>
              </a:ln>
              <a:effectLst>
                <a:glow rad="63500">
                  <a:srgbClr val="D93DCE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dirty="0">
                    <a:solidFill>
                      <a:schemeClr val="bg1"/>
                    </a:solidFill>
                    <a:effectLst>
                      <a:glow rad="88900">
                        <a:srgbClr val="D93DCE">
                          <a:alpha val="40000"/>
                        </a:srgbClr>
                      </a:glow>
                    </a:effectLst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2</a:t>
                </a:r>
                <a:endParaRPr lang="ko-KR" altLang="en-US" sz="2800" dirty="0">
                  <a:solidFill>
                    <a:schemeClr val="bg1"/>
                  </a:solidFill>
                  <a:effectLst>
                    <a:glow rad="88900">
                      <a:srgbClr val="D93DCE">
                        <a:alpha val="40000"/>
                      </a:srgbClr>
                    </a:glow>
                  </a:effectLst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16166166-6C65-4010-8BA5-FE222B12FC18}"/>
                </a:ext>
              </a:extLst>
            </p:cNvPr>
            <p:cNvGrpSpPr/>
            <p:nvPr userDrawn="1"/>
          </p:nvGrpSpPr>
          <p:grpSpPr>
            <a:xfrm>
              <a:off x="2446520" y="3911304"/>
              <a:ext cx="6926545" cy="715102"/>
              <a:chOff x="1541596" y="1500417"/>
              <a:chExt cx="6926545" cy="715102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BD1F54AE-F595-4722-BB91-74BDB146401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899147" y="2196469"/>
                <a:ext cx="6568994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>
                <a:glow rad="63500">
                  <a:srgbClr val="F241A3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원형: 비어 있음 25">
                <a:extLst>
                  <a:ext uri="{FF2B5EF4-FFF2-40B4-BE49-F238E27FC236}">
                    <a16:creationId xmlns:a16="http://schemas.microsoft.com/office/drawing/2014/main" id="{9D1E3474-40D8-4597-9F29-3207BA1758AC}"/>
                  </a:ext>
                </a:extLst>
              </p:cNvPr>
              <p:cNvSpPr/>
              <p:nvPr userDrawn="1"/>
            </p:nvSpPr>
            <p:spPr>
              <a:xfrm>
                <a:off x="1541596" y="1500417"/>
                <a:ext cx="715102" cy="715102"/>
              </a:xfrm>
              <a:prstGeom prst="donut">
                <a:avLst>
                  <a:gd name="adj" fmla="val 6833"/>
                </a:avLst>
              </a:prstGeom>
              <a:solidFill>
                <a:schemeClr val="bg1"/>
              </a:solidFill>
              <a:ln>
                <a:noFill/>
              </a:ln>
              <a:effectLst>
                <a:glow rad="63500">
                  <a:srgbClr val="D93DCE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dirty="0">
                    <a:solidFill>
                      <a:schemeClr val="bg1"/>
                    </a:solidFill>
                    <a:effectLst>
                      <a:glow rad="88900">
                        <a:srgbClr val="D93DCE">
                          <a:alpha val="40000"/>
                        </a:srgbClr>
                      </a:glow>
                    </a:effectLst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3</a:t>
                </a:r>
                <a:endParaRPr lang="ko-KR" altLang="en-US" sz="2800" dirty="0">
                  <a:solidFill>
                    <a:schemeClr val="bg1"/>
                  </a:solidFill>
                  <a:effectLst>
                    <a:glow rad="88900">
                      <a:srgbClr val="D93DCE">
                        <a:alpha val="40000"/>
                      </a:srgbClr>
                    </a:glow>
                  </a:effectLst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1C299C85-CE3A-4892-9996-7198D0685AB1}"/>
                </a:ext>
              </a:extLst>
            </p:cNvPr>
            <p:cNvGrpSpPr/>
            <p:nvPr userDrawn="1"/>
          </p:nvGrpSpPr>
          <p:grpSpPr>
            <a:xfrm>
              <a:off x="2446520" y="5001767"/>
              <a:ext cx="6968614" cy="715102"/>
              <a:chOff x="1541596" y="1456875"/>
              <a:chExt cx="6968614" cy="715102"/>
            </a:xfrm>
          </p:grpSpPr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2B43FBD1-7BCA-458C-BF25-B9A229C3888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941216" y="2171977"/>
                <a:ext cx="6568994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>
                <a:glow rad="63500">
                  <a:srgbClr val="F241A3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원형: 비어 있음 28">
                <a:extLst>
                  <a:ext uri="{FF2B5EF4-FFF2-40B4-BE49-F238E27FC236}">
                    <a16:creationId xmlns:a16="http://schemas.microsoft.com/office/drawing/2014/main" id="{1656FBB0-8AC2-4AC6-AEEA-D73A2A47425A}"/>
                  </a:ext>
                </a:extLst>
              </p:cNvPr>
              <p:cNvSpPr/>
              <p:nvPr userDrawn="1"/>
            </p:nvSpPr>
            <p:spPr>
              <a:xfrm>
                <a:off x="1541596" y="1456875"/>
                <a:ext cx="715102" cy="715102"/>
              </a:xfrm>
              <a:prstGeom prst="donut">
                <a:avLst>
                  <a:gd name="adj" fmla="val 6833"/>
                </a:avLst>
              </a:prstGeom>
              <a:solidFill>
                <a:schemeClr val="bg1"/>
              </a:solidFill>
              <a:ln>
                <a:noFill/>
              </a:ln>
              <a:effectLst>
                <a:glow rad="63500">
                  <a:srgbClr val="D93DCE">
                    <a:alpha val="4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dirty="0">
                    <a:solidFill>
                      <a:schemeClr val="bg1"/>
                    </a:solidFill>
                    <a:effectLst>
                      <a:glow rad="88900">
                        <a:srgbClr val="D93DCE">
                          <a:alpha val="40000"/>
                        </a:srgbClr>
                      </a:glow>
                    </a:effectLst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4</a:t>
                </a:r>
                <a:endParaRPr lang="ko-KR" altLang="en-US" sz="2800" dirty="0">
                  <a:solidFill>
                    <a:schemeClr val="bg1"/>
                  </a:solidFill>
                  <a:effectLst>
                    <a:glow rad="88900">
                      <a:srgbClr val="D93DCE">
                        <a:alpha val="40000"/>
                      </a:srgbClr>
                    </a:glow>
                  </a:effectLst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sp>
        <p:nvSpPr>
          <p:cNvPr id="58" name="내용 개체 틀 57">
            <a:extLst>
              <a:ext uri="{FF2B5EF4-FFF2-40B4-BE49-F238E27FC236}">
                <a16:creationId xmlns:a16="http://schemas.microsoft.com/office/drawing/2014/main" id="{B995B9CF-F458-4692-AC6D-328804B8064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59404" y="1795916"/>
            <a:ext cx="5919787" cy="488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9" name="내용 개체 틀 57">
            <a:extLst>
              <a:ext uri="{FF2B5EF4-FFF2-40B4-BE49-F238E27FC236}">
                <a16:creationId xmlns:a16="http://schemas.microsoft.com/office/drawing/2014/main" id="{577A7EA0-0D58-4663-ABAD-125AFABC6D3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589266" y="2877286"/>
            <a:ext cx="5919787" cy="488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60" name="내용 개체 틀 57">
            <a:extLst>
              <a:ext uri="{FF2B5EF4-FFF2-40B4-BE49-F238E27FC236}">
                <a16:creationId xmlns:a16="http://schemas.microsoft.com/office/drawing/2014/main" id="{ED32B60D-0E23-45BD-B694-FBF8FCF5117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583317" y="3934543"/>
            <a:ext cx="5919787" cy="488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61" name="내용 개체 틀 57">
            <a:extLst>
              <a:ext uri="{FF2B5EF4-FFF2-40B4-BE49-F238E27FC236}">
                <a16:creationId xmlns:a16="http://schemas.microsoft.com/office/drawing/2014/main" id="{4BF3E633-0E74-4736-A78A-59D55A17B7B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13179" y="5015913"/>
            <a:ext cx="5919787" cy="488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56133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(6항목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2357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E697597-2DF8-4AB7-9837-72232BABD454}"/>
              </a:ext>
            </a:extLst>
          </p:cNvPr>
          <p:cNvSpPr txBox="1"/>
          <p:nvPr userDrawn="1"/>
        </p:nvSpPr>
        <p:spPr>
          <a:xfrm rot="5400000">
            <a:off x="-1094290" y="1407782"/>
            <a:ext cx="3577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INDEX</a:t>
            </a:r>
            <a:endParaRPr lang="ko-KR" altLang="en-US" sz="8000" dirty="0">
              <a:solidFill>
                <a:schemeClr val="bg1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AAA7DFE5-D3C1-40B7-8BAD-ED05A22C8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225" y="406400"/>
            <a:ext cx="2565918" cy="838200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1DFE175D-4629-4213-BFE5-F82AE0B115D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99683" y="2438400"/>
            <a:ext cx="620460" cy="2793998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7368B9EB-FC7B-42DE-BC93-A853F782E67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91183" y="-571499"/>
            <a:ext cx="620460" cy="2793998"/>
          </a:xfrm>
          <a:prstGeom prst="rect">
            <a:avLst/>
          </a:prstGeom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83A890AF-8B75-4779-8C41-6FF62CD2236E}"/>
              </a:ext>
            </a:extLst>
          </p:cNvPr>
          <p:cNvSpPr/>
          <p:nvPr userDrawn="1"/>
        </p:nvSpPr>
        <p:spPr>
          <a:xfrm>
            <a:off x="0" y="0"/>
            <a:ext cx="393700" cy="6858000"/>
          </a:xfrm>
          <a:prstGeom prst="rect">
            <a:avLst/>
          </a:prstGeom>
          <a:solidFill>
            <a:srgbClr val="D93D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AC7203A-7D4B-451D-9FEF-4F90321461B9}"/>
              </a:ext>
            </a:extLst>
          </p:cNvPr>
          <p:cNvGrpSpPr/>
          <p:nvPr userDrawn="1"/>
        </p:nvGrpSpPr>
        <p:grpSpPr>
          <a:xfrm>
            <a:off x="2402840" y="2118663"/>
            <a:ext cx="3760272" cy="715102"/>
            <a:chOff x="2596985" y="1767391"/>
            <a:chExt cx="3760272" cy="715102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C6A4424-3CF5-47F7-BB0D-81F185C0E0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954536" y="2463443"/>
              <a:ext cx="3402721" cy="0"/>
            </a:xfrm>
            <a:prstGeom prst="line">
              <a:avLst/>
            </a:prstGeom>
            <a:ln>
              <a:solidFill>
                <a:schemeClr val="bg1"/>
              </a:solidFill>
            </a:ln>
            <a:effectLst>
              <a:glow rad="63500">
                <a:srgbClr val="F241A3">
                  <a:alpha val="4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원형: 비어 있음 1">
              <a:extLst>
                <a:ext uri="{FF2B5EF4-FFF2-40B4-BE49-F238E27FC236}">
                  <a16:creationId xmlns:a16="http://schemas.microsoft.com/office/drawing/2014/main" id="{6D927A6A-BC70-4761-9D2F-B594FD6A7CB4}"/>
                </a:ext>
              </a:extLst>
            </p:cNvPr>
            <p:cNvSpPr/>
            <p:nvPr userDrawn="1"/>
          </p:nvSpPr>
          <p:spPr>
            <a:xfrm>
              <a:off x="2596985" y="1767391"/>
              <a:ext cx="715102" cy="715102"/>
            </a:xfrm>
            <a:prstGeom prst="donut">
              <a:avLst>
                <a:gd name="adj" fmla="val 6833"/>
              </a:avLst>
            </a:prstGeom>
            <a:solidFill>
              <a:schemeClr val="bg1"/>
            </a:solidFill>
            <a:ln>
              <a:noFill/>
            </a:ln>
            <a:effectLst>
              <a:glow rad="63500">
                <a:srgbClr val="D93DCE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effectLst>
                    <a:glow rad="88900">
                      <a:srgbClr val="D93DCE">
                        <a:alpha val="40000"/>
                      </a:srgbClr>
                    </a:glow>
                  </a:effectLst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1</a:t>
              </a:r>
              <a:endParaRPr lang="ko-KR" altLang="en-US" sz="2400" dirty="0">
                <a:solidFill>
                  <a:schemeClr val="bg1"/>
                </a:solidFill>
                <a:effectLst>
                  <a:glow rad="88900">
                    <a:srgbClr val="D93DCE">
                      <a:alpha val="40000"/>
                    </a:srgbClr>
                  </a:glow>
                </a:effectLst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2D2E4B8-86F3-4E03-80C3-83FFF847930B}"/>
              </a:ext>
            </a:extLst>
          </p:cNvPr>
          <p:cNvGrpSpPr/>
          <p:nvPr userDrawn="1"/>
        </p:nvGrpSpPr>
        <p:grpSpPr>
          <a:xfrm>
            <a:off x="2402840" y="3354267"/>
            <a:ext cx="3760272" cy="715102"/>
            <a:chOff x="2596985" y="2857855"/>
            <a:chExt cx="3760272" cy="715102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B7646897-35A5-44FD-BEC6-3158D93065A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954536" y="3553907"/>
              <a:ext cx="3402721" cy="0"/>
            </a:xfrm>
            <a:prstGeom prst="line">
              <a:avLst/>
            </a:prstGeom>
            <a:ln>
              <a:solidFill>
                <a:schemeClr val="bg1"/>
              </a:solidFill>
            </a:ln>
            <a:effectLst>
              <a:glow rad="63500">
                <a:srgbClr val="F241A3">
                  <a:alpha val="4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원형: 비어 있음 22">
              <a:extLst>
                <a:ext uri="{FF2B5EF4-FFF2-40B4-BE49-F238E27FC236}">
                  <a16:creationId xmlns:a16="http://schemas.microsoft.com/office/drawing/2014/main" id="{45ADCBDE-063B-4116-858E-9F8881514E53}"/>
                </a:ext>
              </a:extLst>
            </p:cNvPr>
            <p:cNvSpPr/>
            <p:nvPr userDrawn="1"/>
          </p:nvSpPr>
          <p:spPr>
            <a:xfrm>
              <a:off x="2596985" y="2857855"/>
              <a:ext cx="715102" cy="715102"/>
            </a:xfrm>
            <a:prstGeom prst="donut">
              <a:avLst>
                <a:gd name="adj" fmla="val 6833"/>
              </a:avLst>
            </a:prstGeom>
            <a:solidFill>
              <a:schemeClr val="bg1"/>
            </a:solidFill>
            <a:ln>
              <a:noFill/>
            </a:ln>
            <a:effectLst>
              <a:glow rad="63500">
                <a:srgbClr val="D93DCE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effectLst>
                    <a:glow rad="88900">
                      <a:srgbClr val="D93DCE">
                        <a:alpha val="40000"/>
                      </a:srgbClr>
                    </a:glow>
                  </a:effectLst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2</a:t>
              </a:r>
              <a:endParaRPr lang="ko-KR" altLang="en-US" sz="2400" dirty="0">
                <a:solidFill>
                  <a:schemeClr val="bg1"/>
                </a:solidFill>
                <a:effectLst>
                  <a:glow rad="88900">
                    <a:srgbClr val="D93DCE">
                      <a:alpha val="40000"/>
                    </a:srgbClr>
                  </a:glow>
                </a:effectLst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3B5D175-672D-4C16-B4CD-8891C23C75F4}"/>
              </a:ext>
            </a:extLst>
          </p:cNvPr>
          <p:cNvGrpSpPr/>
          <p:nvPr userDrawn="1"/>
        </p:nvGrpSpPr>
        <p:grpSpPr>
          <a:xfrm>
            <a:off x="2402840" y="4589871"/>
            <a:ext cx="3760272" cy="715102"/>
            <a:chOff x="2596985" y="3948319"/>
            <a:chExt cx="3760272" cy="715102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BD1F54AE-F595-4722-BB91-74BDB146401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954536" y="4644371"/>
              <a:ext cx="3402721" cy="0"/>
            </a:xfrm>
            <a:prstGeom prst="line">
              <a:avLst/>
            </a:prstGeom>
            <a:ln>
              <a:solidFill>
                <a:schemeClr val="bg1"/>
              </a:solidFill>
            </a:ln>
            <a:effectLst>
              <a:glow rad="63500">
                <a:srgbClr val="F241A3">
                  <a:alpha val="4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원형: 비어 있음 25">
              <a:extLst>
                <a:ext uri="{FF2B5EF4-FFF2-40B4-BE49-F238E27FC236}">
                  <a16:creationId xmlns:a16="http://schemas.microsoft.com/office/drawing/2014/main" id="{9D1E3474-40D8-4597-9F29-3207BA1758AC}"/>
                </a:ext>
              </a:extLst>
            </p:cNvPr>
            <p:cNvSpPr/>
            <p:nvPr userDrawn="1"/>
          </p:nvSpPr>
          <p:spPr>
            <a:xfrm>
              <a:off x="2596985" y="3948319"/>
              <a:ext cx="715102" cy="715102"/>
            </a:xfrm>
            <a:prstGeom prst="donut">
              <a:avLst>
                <a:gd name="adj" fmla="val 6833"/>
              </a:avLst>
            </a:prstGeom>
            <a:solidFill>
              <a:schemeClr val="bg1"/>
            </a:solidFill>
            <a:ln>
              <a:noFill/>
            </a:ln>
            <a:effectLst>
              <a:glow rad="63500">
                <a:srgbClr val="D93DCE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effectLst>
                    <a:glow rad="88900">
                      <a:srgbClr val="D93DCE">
                        <a:alpha val="40000"/>
                      </a:srgbClr>
                    </a:glow>
                  </a:effectLst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3</a:t>
              </a:r>
              <a:endParaRPr lang="ko-KR" altLang="en-US" sz="2400" dirty="0">
                <a:solidFill>
                  <a:schemeClr val="bg1"/>
                </a:solidFill>
                <a:effectLst>
                  <a:glow rad="88900">
                    <a:srgbClr val="D93DCE">
                      <a:alpha val="40000"/>
                    </a:srgbClr>
                  </a:glow>
                </a:effectLst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347FD8E0-E8FD-4182-9487-CC8063285430}"/>
              </a:ext>
            </a:extLst>
          </p:cNvPr>
          <p:cNvGrpSpPr/>
          <p:nvPr userDrawn="1"/>
        </p:nvGrpSpPr>
        <p:grpSpPr>
          <a:xfrm>
            <a:off x="6567556" y="2124390"/>
            <a:ext cx="3760272" cy="715102"/>
            <a:chOff x="2596985" y="1767391"/>
            <a:chExt cx="3760272" cy="715102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1D3C6122-998F-4594-AE4F-A18CA76A8B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954536" y="2463443"/>
              <a:ext cx="3402721" cy="0"/>
            </a:xfrm>
            <a:prstGeom prst="line">
              <a:avLst/>
            </a:prstGeom>
            <a:ln>
              <a:solidFill>
                <a:schemeClr val="bg1"/>
              </a:solidFill>
            </a:ln>
            <a:effectLst>
              <a:glow rad="63500">
                <a:srgbClr val="F241A3">
                  <a:alpha val="4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원형: 비어 있음 33">
              <a:extLst>
                <a:ext uri="{FF2B5EF4-FFF2-40B4-BE49-F238E27FC236}">
                  <a16:creationId xmlns:a16="http://schemas.microsoft.com/office/drawing/2014/main" id="{39B980D3-BF9C-424B-A1AC-848C705ED02A}"/>
                </a:ext>
              </a:extLst>
            </p:cNvPr>
            <p:cNvSpPr/>
            <p:nvPr userDrawn="1"/>
          </p:nvSpPr>
          <p:spPr>
            <a:xfrm>
              <a:off x="2596985" y="1767391"/>
              <a:ext cx="715102" cy="715102"/>
            </a:xfrm>
            <a:prstGeom prst="donut">
              <a:avLst>
                <a:gd name="adj" fmla="val 6833"/>
              </a:avLst>
            </a:prstGeom>
            <a:solidFill>
              <a:schemeClr val="bg1"/>
            </a:solidFill>
            <a:ln>
              <a:noFill/>
            </a:ln>
            <a:effectLst>
              <a:glow rad="63500">
                <a:srgbClr val="D93DCE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effectLst>
                    <a:glow rad="88900">
                      <a:srgbClr val="D93DCE">
                        <a:alpha val="40000"/>
                      </a:srgbClr>
                    </a:glow>
                  </a:effectLst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4</a:t>
              </a:r>
              <a:endParaRPr lang="ko-KR" altLang="en-US" sz="2400" dirty="0">
                <a:solidFill>
                  <a:schemeClr val="bg1"/>
                </a:solidFill>
                <a:effectLst>
                  <a:glow rad="88900">
                    <a:srgbClr val="D93DCE">
                      <a:alpha val="40000"/>
                    </a:srgbClr>
                  </a:glow>
                </a:effectLst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559A491A-1C3C-44EA-91BB-137FC1E49C6B}"/>
              </a:ext>
            </a:extLst>
          </p:cNvPr>
          <p:cNvGrpSpPr/>
          <p:nvPr userDrawn="1"/>
        </p:nvGrpSpPr>
        <p:grpSpPr>
          <a:xfrm>
            <a:off x="6567556" y="3359994"/>
            <a:ext cx="3760272" cy="715102"/>
            <a:chOff x="2596985" y="2857855"/>
            <a:chExt cx="3760272" cy="715102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EE7ABACF-2F0D-4598-ACAA-1E25E38A87A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954536" y="3553907"/>
              <a:ext cx="3402721" cy="0"/>
            </a:xfrm>
            <a:prstGeom prst="line">
              <a:avLst/>
            </a:prstGeom>
            <a:ln>
              <a:solidFill>
                <a:schemeClr val="bg1"/>
              </a:solidFill>
            </a:ln>
            <a:effectLst>
              <a:glow rad="63500">
                <a:srgbClr val="F241A3">
                  <a:alpha val="4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원형: 비어 있음 37">
              <a:extLst>
                <a:ext uri="{FF2B5EF4-FFF2-40B4-BE49-F238E27FC236}">
                  <a16:creationId xmlns:a16="http://schemas.microsoft.com/office/drawing/2014/main" id="{D5F27AAD-F7F5-43F6-9EA4-1949FBF90C36}"/>
                </a:ext>
              </a:extLst>
            </p:cNvPr>
            <p:cNvSpPr/>
            <p:nvPr userDrawn="1"/>
          </p:nvSpPr>
          <p:spPr>
            <a:xfrm>
              <a:off x="2596985" y="2857855"/>
              <a:ext cx="715102" cy="715102"/>
            </a:xfrm>
            <a:prstGeom prst="donut">
              <a:avLst>
                <a:gd name="adj" fmla="val 6833"/>
              </a:avLst>
            </a:prstGeom>
            <a:solidFill>
              <a:schemeClr val="bg1"/>
            </a:solidFill>
            <a:ln>
              <a:noFill/>
            </a:ln>
            <a:effectLst>
              <a:glow rad="63500">
                <a:srgbClr val="D93DCE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effectLst>
                    <a:glow rad="88900">
                      <a:srgbClr val="D93DCE">
                        <a:alpha val="40000"/>
                      </a:srgbClr>
                    </a:glow>
                  </a:effectLst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5</a:t>
              </a:r>
              <a:endParaRPr lang="ko-KR" altLang="en-US" sz="2400" dirty="0">
                <a:solidFill>
                  <a:schemeClr val="bg1"/>
                </a:solidFill>
                <a:effectLst>
                  <a:glow rad="88900">
                    <a:srgbClr val="D93DCE">
                      <a:alpha val="40000"/>
                    </a:srgbClr>
                  </a:glow>
                </a:effectLst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</p:grpSp>
      <p:sp>
        <p:nvSpPr>
          <p:cNvPr id="43" name="내용 개체 틀 57">
            <a:extLst>
              <a:ext uri="{FF2B5EF4-FFF2-40B4-BE49-F238E27FC236}">
                <a16:creationId xmlns:a16="http://schemas.microsoft.com/office/drawing/2014/main" id="{6986EA86-5357-487D-9F18-469B4B6C5C6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58102" y="2278317"/>
            <a:ext cx="2954014" cy="48895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4" name="내용 개체 틀 57">
            <a:extLst>
              <a:ext uri="{FF2B5EF4-FFF2-40B4-BE49-F238E27FC236}">
                <a16:creationId xmlns:a16="http://schemas.microsoft.com/office/drawing/2014/main" id="{90F11A22-8E2F-49B6-9921-1AE027BD5F3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258102" y="3505036"/>
            <a:ext cx="2954014" cy="48895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3" name="내용 개체 틀 57">
            <a:extLst>
              <a:ext uri="{FF2B5EF4-FFF2-40B4-BE49-F238E27FC236}">
                <a16:creationId xmlns:a16="http://schemas.microsoft.com/office/drawing/2014/main" id="{EF5F40F3-53B1-4A89-9620-8D9B6C9A64A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258102" y="4756122"/>
            <a:ext cx="2954014" cy="48895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4" name="내용 개체 틀 57">
            <a:extLst>
              <a:ext uri="{FF2B5EF4-FFF2-40B4-BE49-F238E27FC236}">
                <a16:creationId xmlns:a16="http://schemas.microsoft.com/office/drawing/2014/main" id="{7672C15B-24A7-4C1B-BCEE-4406B1C7F6F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97384" y="2279270"/>
            <a:ext cx="2954014" cy="48895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5" name="내용 개체 틀 57">
            <a:extLst>
              <a:ext uri="{FF2B5EF4-FFF2-40B4-BE49-F238E27FC236}">
                <a16:creationId xmlns:a16="http://schemas.microsoft.com/office/drawing/2014/main" id="{97A157B4-5260-4EE0-A96A-C6FEB3E57E6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97384" y="3505989"/>
            <a:ext cx="2954014" cy="48895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FEF4E74-A5EC-413C-9DEE-D1255F92A313}"/>
              </a:ext>
            </a:extLst>
          </p:cNvPr>
          <p:cNvGrpSpPr/>
          <p:nvPr userDrawn="1"/>
        </p:nvGrpSpPr>
        <p:grpSpPr>
          <a:xfrm>
            <a:off x="6567556" y="4552359"/>
            <a:ext cx="3760272" cy="715102"/>
            <a:chOff x="2596985" y="3948319"/>
            <a:chExt cx="3760272" cy="715102"/>
          </a:xfrm>
        </p:grpSpPr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B95ABDBB-4647-4CC8-934F-2B309731EB5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954536" y="4644371"/>
              <a:ext cx="3402721" cy="0"/>
            </a:xfrm>
            <a:prstGeom prst="line">
              <a:avLst/>
            </a:prstGeom>
            <a:ln>
              <a:solidFill>
                <a:schemeClr val="bg1"/>
              </a:solidFill>
            </a:ln>
            <a:effectLst>
              <a:glow rad="63500">
                <a:srgbClr val="F241A3">
                  <a:alpha val="4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원형: 비어 있음 44">
              <a:extLst>
                <a:ext uri="{FF2B5EF4-FFF2-40B4-BE49-F238E27FC236}">
                  <a16:creationId xmlns:a16="http://schemas.microsoft.com/office/drawing/2014/main" id="{509D442A-28CE-4552-BC10-18CF2A9024AB}"/>
                </a:ext>
              </a:extLst>
            </p:cNvPr>
            <p:cNvSpPr/>
            <p:nvPr userDrawn="1"/>
          </p:nvSpPr>
          <p:spPr>
            <a:xfrm>
              <a:off x="2596985" y="3948319"/>
              <a:ext cx="715102" cy="715102"/>
            </a:xfrm>
            <a:prstGeom prst="donut">
              <a:avLst>
                <a:gd name="adj" fmla="val 6833"/>
              </a:avLst>
            </a:prstGeom>
            <a:solidFill>
              <a:schemeClr val="bg1"/>
            </a:solidFill>
            <a:ln>
              <a:noFill/>
            </a:ln>
            <a:effectLst>
              <a:glow rad="63500">
                <a:srgbClr val="D93DCE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effectLst>
                    <a:glow rad="88900">
                      <a:srgbClr val="D93DCE">
                        <a:alpha val="40000"/>
                      </a:srgbClr>
                    </a:glow>
                  </a:effectLst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6</a:t>
              </a:r>
              <a:endParaRPr lang="ko-KR" altLang="en-US" sz="2400" dirty="0">
                <a:solidFill>
                  <a:schemeClr val="bg1"/>
                </a:solidFill>
                <a:effectLst>
                  <a:glow rad="88900">
                    <a:srgbClr val="D93DCE">
                      <a:alpha val="40000"/>
                    </a:srgbClr>
                  </a:glow>
                </a:effectLst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</p:grpSp>
      <p:sp>
        <p:nvSpPr>
          <p:cNvPr id="48" name="내용 개체 틀 57">
            <a:extLst>
              <a:ext uri="{FF2B5EF4-FFF2-40B4-BE49-F238E27FC236}">
                <a16:creationId xmlns:a16="http://schemas.microsoft.com/office/drawing/2014/main" id="{5803E09C-261A-4DDC-90C4-F6DF37B46CE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22818" y="4718610"/>
            <a:ext cx="2954014" cy="48895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744552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주제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01B5EF2-1BE8-4BE3-A914-B8FF27A51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225" y="406400"/>
            <a:ext cx="2565918" cy="8382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C911BFD-316A-4E4E-8F83-DF8A770B64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999683" y="2438400"/>
            <a:ext cx="620460" cy="279399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CB60B15-3421-444C-84CF-050044FCF91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91183" y="-571499"/>
            <a:ext cx="620460" cy="279399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14CD7FA3-D14A-4D34-93C6-85D9DEA2C7A6}"/>
              </a:ext>
            </a:extLst>
          </p:cNvPr>
          <p:cNvSpPr/>
          <p:nvPr userDrawn="1"/>
        </p:nvSpPr>
        <p:spPr>
          <a:xfrm>
            <a:off x="0" y="0"/>
            <a:ext cx="393700" cy="6858000"/>
          </a:xfrm>
          <a:prstGeom prst="rect">
            <a:avLst/>
          </a:prstGeom>
          <a:solidFill>
            <a:srgbClr val="F241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64FCCB78-EEE5-4334-B43F-1FEE395D4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439" y="2604096"/>
            <a:ext cx="8917216" cy="1325563"/>
          </a:xfrm>
        </p:spPr>
        <p:txBody>
          <a:bodyPr anchor="b">
            <a:normAutofit/>
          </a:bodyPr>
          <a:lstStyle>
            <a:lvl1pPr>
              <a:defRPr sz="660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14">
            <a:extLst>
              <a:ext uri="{FF2B5EF4-FFF2-40B4-BE49-F238E27FC236}">
                <a16:creationId xmlns:a16="http://schemas.microsoft.com/office/drawing/2014/main" id="{E9805814-329E-4186-B951-DFF2BEF1D22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402437" y="4022229"/>
            <a:ext cx="7796927" cy="91440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1150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 슬라이드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6C879FA-EC48-4756-A0AA-451A778769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D1757"/>
              </a:gs>
              <a:gs pos="100000">
                <a:srgbClr val="070926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719F488-27C0-472D-98A6-935BD3FC8F0B}"/>
              </a:ext>
            </a:extLst>
          </p:cNvPr>
          <p:cNvGrpSpPr/>
          <p:nvPr userDrawn="1"/>
        </p:nvGrpSpPr>
        <p:grpSpPr>
          <a:xfrm>
            <a:off x="2256698" y="241303"/>
            <a:ext cx="7678604" cy="838200"/>
            <a:chOff x="1919346" y="406400"/>
            <a:chExt cx="7678604" cy="8382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701B5EF2-1BE8-4BE3-A914-B8FF27A51F9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5725" y="406400"/>
              <a:ext cx="2565918" cy="8382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CB60B15-3421-444C-84CF-050044FCF9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731734" y="-229368"/>
              <a:ext cx="463810" cy="208858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7CECE4E-8502-4048-A9C4-A584F01FF1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21752" y="-229368"/>
              <a:ext cx="463810" cy="2088586"/>
            </a:xfrm>
            <a:prstGeom prst="rect">
              <a:avLst/>
            </a:prstGeom>
          </p:spPr>
        </p:pic>
      </p:grp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CA900C6-6284-408C-9203-C2268B44005D}"/>
              </a:ext>
            </a:extLst>
          </p:cNvPr>
          <p:cNvSpPr/>
          <p:nvPr userDrawn="1"/>
        </p:nvSpPr>
        <p:spPr>
          <a:xfrm>
            <a:off x="571500" y="1181100"/>
            <a:ext cx="11049000" cy="5258977"/>
          </a:xfrm>
          <a:prstGeom prst="roundRect">
            <a:avLst>
              <a:gd name="adj" fmla="val 555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BDE9790B-B18D-4403-89C2-6CFDC5C85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94436" y="5857872"/>
            <a:ext cx="2743200" cy="365125"/>
          </a:xfrm>
        </p:spPr>
        <p:txBody>
          <a:bodyPr/>
          <a:lstStyle>
            <a:lvl1pPr algn="ctr">
              <a:defRPr>
                <a:solidFill>
                  <a:srgbClr val="070926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fld id="{D7E20A4D-81E0-4F3D-9D13-1F3465AA92D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E19A47C-0DDC-4673-A3F3-778F47A224F8}"/>
              </a:ext>
            </a:extLst>
          </p:cNvPr>
          <p:cNvCxnSpPr/>
          <p:nvPr userDrawn="1"/>
        </p:nvCxnSpPr>
        <p:spPr>
          <a:xfrm>
            <a:off x="7042336" y="1790700"/>
            <a:ext cx="0" cy="351790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4AC32D-A39B-41CA-AB69-76D707031CFE}"/>
              </a:ext>
            </a:extLst>
          </p:cNvPr>
          <p:cNvSpPr/>
          <p:nvPr userDrawn="1"/>
        </p:nvSpPr>
        <p:spPr>
          <a:xfrm>
            <a:off x="7537636" y="2002998"/>
            <a:ext cx="107763" cy="232202"/>
          </a:xfrm>
          <a:prstGeom prst="rect">
            <a:avLst/>
          </a:prstGeom>
          <a:solidFill>
            <a:srgbClr val="F241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그림 개체 틀 15">
            <a:extLst>
              <a:ext uri="{FF2B5EF4-FFF2-40B4-BE49-F238E27FC236}">
                <a16:creationId xmlns:a16="http://schemas.microsoft.com/office/drawing/2014/main" id="{8F64BC90-7A74-49BA-9921-C2A957E193E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31900" y="1790700"/>
            <a:ext cx="5238750" cy="3517900"/>
          </a:xfrm>
          <a:prstGeom prst="roundRect">
            <a:avLst>
              <a:gd name="adj" fmla="val 346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C35E6F00-D7EE-46D4-80BB-8DBCD85E46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726035" y="1952996"/>
            <a:ext cx="3216843" cy="808400"/>
          </a:xfrm>
        </p:spPr>
        <p:txBody>
          <a:bodyPr>
            <a:noAutofit/>
          </a:bodyPr>
          <a:lstStyle>
            <a:lvl1pPr marL="0" indent="0">
              <a:buNone/>
              <a:defRPr lang="ko-KR" altLang="en-US" sz="2400" smtClean="0">
                <a:solidFill>
                  <a:srgbClr val="070926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  <a:lvl2pPr>
              <a:defRPr lang="ko-KR" altLang="en-US" sz="2400" dirty="0" smtClean="0"/>
            </a:lvl2pPr>
            <a:lvl3pPr>
              <a:defRPr lang="ko-KR" altLang="en-US" sz="2400" dirty="0" smtClean="0"/>
            </a:lvl3pPr>
            <a:lvl4pPr>
              <a:defRPr lang="ko-KR" altLang="en-US" sz="2400" dirty="0" smtClean="0"/>
            </a:lvl4pPr>
            <a:lvl5pPr>
              <a:defRPr lang="ko-KR" altLang="en-US" sz="2400" dirty="0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22" name="텍스트 개체 틀 20">
            <a:extLst>
              <a:ext uri="{FF2B5EF4-FFF2-40B4-BE49-F238E27FC236}">
                <a16:creationId xmlns:a16="http://schemas.microsoft.com/office/drawing/2014/main" id="{74D441EE-D6A1-4868-A776-05229CB558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37450" y="2871333"/>
            <a:ext cx="3422650" cy="2437267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800">
                <a:solidFill>
                  <a:schemeClr val="bg1">
                    <a:lumMod val="6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277508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5B31DE2-82DC-4263-8295-80DB76AB6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320145-F8F6-42E8-B4F9-CF904D470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FBB622-C582-43AF-A546-109641F32E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B13797-F498-4722-9B59-9CB5126B10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EC5D83-C196-4D36-B67E-68F874C99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4F9A4-9B2C-4C6B-9032-3A637A394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779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9" r:id="rId3"/>
    <p:sldLayoutId id="2147483671" r:id="rId4"/>
    <p:sldLayoutId id="2147483670" r:id="rId5"/>
    <p:sldLayoutId id="2147483650" r:id="rId6"/>
    <p:sldLayoutId id="2147483664" r:id="rId7"/>
    <p:sldLayoutId id="2147483663" r:id="rId8"/>
    <p:sldLayoutId id="2147483660" r:id="rId9"/>
    <p:sldLayoutId id="2147483662" r:id="rId10"/>
    <p:sldLayoutId id="2147483666" r:id="rId11"/>
    <p:sldLayoutId id="2147483667" r:id="rId12"/>
    <p:sldLayoutId id="2147483665" r:id="rId13"/>
    <p:sldLayoutId id="2147483661" r:id="rId1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0EF12817-4BD4-4355-B173-25F0CD531AC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/>
              <a:t>신입사원 </a:t>
            </a:r>
            <a:r>
              <a:rPr lang="en-US" altLang="ko-KR" dirty="0"/>
              <a:t>1</a:t>
            </a:r>
            <a:r>
              <a:rPr lang="ko-KR" altLang="en-US" dirty="0"/>
              <a:t>차 중간발표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9DEC99-C95B-4A20-8D07-9A2EF59E561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2024.08.23 </a:t>
            </a:r>
            <a:r>
              <a:rPr lang="ko-KR" altLang="en-US" dirty="0"/>
              <a:t>정영도 사원</a:t>
            </a:r>
          </a:p>
        </p:txBody>
      </p:sp>
    </p:spTree>
    <p:extLst>
      <p:ext uri="{BB962C8B-B14F-4D97-AF65-F5344CB8AC3E}">
        <p14:creationId xmlns:p14="http://schemas.microsoft.com/office/powerpoint/2010/main" val="2803988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33E1CDA-61F6-4607-831F-F956B3DDB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F9A4-9B2C-4C6B-9032-3A637A394476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39EE67B5-03FE-48BC-A894-3F40D45BB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텍스트만 있는 슬라이드 제목 예시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6E24575B-CDB9-4A91-87EC-7E394C2AA2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9715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8F77195-2E56-4525-A422-CA77FF28D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F9A4-9B2C-4C6B-9032-3A637A394476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B741ECF-90D4-4BD5-A0E8-DB072AADF3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85451" y="4718341"/>
            <a:ext cx="9621920" cy="772375"/>
          </a:xfrm>
        </p:spPr>
        <p:txBody>
          <a:bodyPr/>
          <a:lstStyle/>
          <a:p>
            <a:r>
              <a:rPr lang="ko-KR" altLang="en-US" dirty="0"/>
              <a:t>프로세스에</a:t>
            </a:r>
            <a:r>
              <a:rPr lang="en-US" altLang="ko-KR" dirty="0"/>
              <a:t> </a:t>
            </a:r>
            <a:r>
              <a:rPr lang="ko-KR" altLang="en-US" dirty="0"/>
              <a:t>대한 부가 설명 예시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5908A42-7857-4923-B584-46611CD57C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프로세스 설명 예시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 </a:t>
            </a:r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프로세스 설명 예시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 </a:t>
            </a:r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D0663D67-A2E1-4D69-8CA2-E97520487C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anchor="b"/>
          <a:lstStyle/>
          <a:p>
            <a:r>
              <a:rPr lang="ko-KR" altLang="en-US" dirty="0"/>
              <a:t>프로세스 제목 예시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806558E7-A196-4AD5-B074-5EF4A1C10D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프로세스 설명 예시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 </a:t>
            </a:r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프로세스 설명 예시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 </a:t>
            </a:r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D1060522-3191-4FAE-A179-FB4156EE4A1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anchor="b"/>
          <a:lstStyle/>
          <a:p>
            <a:r>
              <a:rPr lang="ko-KR" altLang="en-US" dirty="0"/>
              <a:t>프로세스 제목 예시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62E2F70F-4C9C-417F-A6DF-8C96F366E2B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프로세스 설명 예시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 </a:t>
            </a:r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프로세스 설명 예시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 </a:t>
            </a:r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9346B67C-903C-4847-A647-38FF55396F3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anchor="b"/>
          <a:lstStyle/>
          <a:p>
            <a:r>
              <a:rPr lang="ko-KR" altLang="en-US" dirty="0"/>
              <a:t>프로세스 제목 예시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432E6CD2-B08C-4707-AEFE-47973197F7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프로세스 설명 예시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 </a:t>
            </a:r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프로세스 설명 예시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 </a:t>
            </a:r>
            <a:endParaRPr lang="ko-KR" altLang="en-US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F439F7F7-984A-44F8-A704-5288D3AF0A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anchor="b"/>
          <a:lstStyle/>
          <a:p>
            <a:r>
              <a:rPr lang="ko-KR" altLang="en-US" dirty="0"/>
              <a:t>프로세스 제목 예시</a:t>
            </a:r>
          </a:p>
        </p:txBody>
      </p:sp>
    </p:spTree>
    <p:extLst>
      <p:ext uri="{BB962C8B-B14F-4D97-AF65-F5344CB8AC3E}">
        <p14:creationId xmlns:p14="http://schemas.microsoft.com/office/powerpoint/2010/main" val="2751371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5FFB419-295D-4019-AF40-353910031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F9A4-9B2C-4C6B-9032-3A637A394476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12" name="제목 11">
            <a:extLst>
              <a:ext uri="{FF2B5EF4-FFF2-40B4-BE49-F238E27FC236}">
                <a16:creationId xmlns:a16="http://schemas.microsoft.com/office/drawing/2014/main" id="{6DCFEADE-1534-4D06-9D7D-0C292332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이미지 포함 슬라이드 제목 예시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5C9DF5EC-44E2-471A-B8CC-E012ED28E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ko-KR" altLang="en-US" dirty="0"/>
              <a:t>이미지 포함 슬라이드 세부설명 예시입니다</a:t>
            </a:r>
            <a:r>
              <a:rPr lang="en-US" altLang="ko-KR" dirty="0"/>
              <a:t>. </a:t>
            </a:r>
            <a:r>
              <a:rPr lang="ko-KR" altLang="en-US" dirty="0"/>
              <a:t>이미지 포함 슬라이드 세부설명 예시입니다</a:t>
            </a:r>
            <a:r>
              <a:rPr lang="en-US" altLang="ko-KR" dirty="0"/>
              <a:t>.</a:t>
            </a:r>
            <a:r>
              <a:rPr lang="ko-KR" altLang="en-US" dirty="0"/>
              <a:t>이미지 포함 슬라이드 세부설명 예시입니다</a:t>
            </a:r>
            <a:r>
              <a:rPr lang="en-US" altLang="ko-KR" dirty="0"/>
              <a:t>. </a:t>
            </a:r>
            <a:r>
              <a:rPr lang="ko-KR" altLang="en-US" dirty="0"/>
              <a:t>이미지 포함 슬라이드 세부설명 예시입니다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460D7A6C-27CC-40BE-A632-07090CBC890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392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542137-453E-47F1-AD54-E8EFDC74E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F9A4-9B2C-4C6B-9032-3A637A394476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627D5B6E-4F37-402E-BD9B-75BB547446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항목 세부설명 예시</a:t>
            </a:r>
          </a:p>
          <a:p>
            <a:r>
              <a:rPr lang="ko-KR" altLang="en-US" dirty="0"/>
              <a:t>항목 세부설명 예시</a:t>
            </a:r>
          </a:p>
          <a:p>
            <a:r>
              <a:rPr lang="ko-KR" altLang="en-US" dirty="0"/>
              <a:t>항목 세부설명 예시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2341257B-98BF-4A14-920E-9B97603378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항목별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8F43C8B-5CF3-4E8A-9C5A-B683772AC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ko-KR" altLang="en-US" dirty="0"/>
              <a:t>항목 세부설명 예시</a:t>
            </a:r>
          </a:p>
          <a:p>
            <a:r>
              <a:rPr lang="ko-KR" altLang="en-US" dirty="0"/>
              <a:t>항목 세부설명 예시</a:t>
            </a:r>
          </a:p>
          <a:p>
            <a:r>
              <a:rPr lang="ko-KR" altLang="en-US" dirty="0"/>
              <a:t>항목 세부설명 예시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94AFDDED-35D7-47A3-A8CB-E23DF26FB9D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A578FE05-E8C2-4032-A9C6-5A522617A8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/>
              <a:t>항목 세부설명 예시</a:t>
            </a:r>
          </a:p>
          <a:p>
            <a:r>
              <a:rPr lang="ko-KR" altLang="en-US" dirty="0"/>
              <a:t>항목 세부설명 예시</a:t>
            </a:r>
          </a:p>
          <a:p>
            <a:r>
              <a:rPr lang="ko-KR" altLang="en-US" dirty="0"/>
              <a:t>항목 세부설명 예시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8C17F434-F903-4B59-8702-6D699FAE02A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예시</a:t>
            </a:r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63A31F25-51AB-4DC2-966C-09ED9220700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0B408CBC-E7F5-4094-8E53-F25178A2942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EF2BA8AF-6C89-45B7-B7E5-17ACC97BCF7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4310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0F521DC7-DE17-49E7-B4DF-A2863B98209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ko-KR" altLang="en-US" dirty="0"/>
              <a:t>게임 진행 흐름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8028FF-7FA8-45B2-BCFF-C8614E04FF8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구현 기능 소개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461E9A-9F51-4B72-8020-A0A03D3D29B9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ko-KR" altLang="en-US" dirty="0" err="1"/>
              <a:t>미구현</a:t>
            </a:r>
            <a:r>
              <a:rPr lang="ko-KR" altLang="en-US" dirty="0"/>
              <a:t> 기능 및 오류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EA9D4142-4BEE-4B5E-951B-427760CECF4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</a:p>
        </p:txBody>
      </p:sp>
    </p:spTree>
    <p:extLst>
      <p:ext uri="{BB962C8B-B14F-4D97-AF65-F5344CB8AC3E}">
        <p14:creationId xmlns:p14="http://schemas.microsoft.com/office/powerpoint/2010/main" val="2823984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8F77195-2E56-4525-A422-CA77FF28D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4F9A4-9B2C-4C6B-9032-3A637A394476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B741ECF-90D4-4BD5-A0E8-DB072AADF3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85451" y="4718341"/>
            <a:ext cx="9621920" cy="77237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5908A42-7857-4923-B584-46611CD57C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회원정보 출력</a:t>
            </a:r>
            <a:endParaRPr lang="en-US" altLang="ko-KR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dirty="0"/>
              <a:t>회원 정보 수정</a:t>
            </a:r>
            <a:endParaRPr lang="en-US" altLang="ko-KR" dirty="0"/>
          </a:p>
          <a:p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게임 정보 출력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D0663D67-A2E1-4D69-8CA2-E97520487C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89707" y="2188428"/>
            <a:ext cx="1563273" cy="438563"/>
          </a:xfrm>
        </p:spPr>
        <p:txBody>
          <a:bodyPr anchor="b"/>
          <a:lstStyle/>
          <a:p>
            <a:r>
              <a:rPr lang="ko-KR" altLang="en-US" dirty="0"/>
              <a:t>메인 화면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806558E7-A196-4AD5-B074-5EF4A1C10D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회원가입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  <a:b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</a:br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아이디 찾기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 </a:t>
            </a:r>
            <a:b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</a:br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비밀번호 찾기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 </a:t>
            </a:r>
            <a:b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</a:br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로그인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D1060522-3191-4FAE-A179-FB4156EE4A1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anchor="b"/>
          <a:lstStyle/>
          <a:p>
            <a:r>
              <a:rPr lang="ko-KR" altLang="en-US" dirty="0"/>
              <a:t>회원정보 </a:t>
            </a:r>
            <a:br>
              <a:rPr lang="en-US" altLang="ko-KR" dirty="0"/>
            </a:br>
            <a:r>
              <a:rPr lang="ko-KR" altLang="en-US" dirty="0"/>
              <a:t>처리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62E2F70F-4C9C-417F-A6DF-8C96F366E2B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fontScale="77500" lnSpcReduction="20000"/>
          </a:bodyPr>
          <a:lstStyle/>
          <a:p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게임 방 만들기 </a:t>
            </a:r>
            <a:endParaRPr lang="en-US" altLang="ko-KR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dirty="0"/>
              <a:t>만들어진 게임 참가</a:t>
            </a:r>
            <a:endParaRPr lang="en-US" altLang="ko-KR" dirty="0"/>
          </a:p>
          <a:p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게임 진행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9346B67C-903C-4847-A647-38FF55396F3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anchor="b"/>
          <a:lstStyle/>
          <a:p>
            <a:r>
              <a:rPr lang="ko-KR" altLang="en-US" dirty="0"/>
              <a:t>게임 참가 및 진행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432E6CD2-B08C-4707-AEFE-47973197F7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게임 진행상황에 따라 각 플레이어에게 </a:t>
            </a:r>
            <a:r>
              <a:rPr lang="ko-KR" altLang="en-US" dirty="0" err="1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승패무</a:t>
            </a:r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알림 및 </a:t>
            </a:r>
            <a:r>
              <a:rPr lang="en-US" altLang="ko-KR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DB </a:t>
            </a:r>
            <a:r>
              <a:rPr lang="ko-KR" altLang="en-US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업데이트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F439F7F7-984A-44F8-A704-5288D3AF0A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anchor="b"/>
          <a:lstStyle/>
          <a:p>
            <a:r>
              <a:rPr lang="ko-KR" altLang="en-US" dirty="0"/>
              <a:t>승패 처리 및 업데이트</a:t>
            </a:r>
          </a:p>
        </p:txBody>
      </p:sp>
    </p:spTree>
    <p:extLst>
      <p:ext uri="{BB962C8B-B14F-4D97-AF65-F5344CB8AC3E}">
        <p14:creationId xmlns:p14="http://schemas.microsoft.com/office/powerpoint/2010/main" val="2018798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19668670-1A88-43E2-A141-A93AB1A74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439" y="2604096"/>
            <a:ext cx="8888188" cy="1325563"/>
          </a:xfr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회원정보 처리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116AF49-8C7E-4D77-9AE4-15FA4C58FBF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402437" y="4022229"/>
            <a:ext cx="7796927" cy="914400"/>
          </a:xfrm>
        </p:spPr>
        <p:txBody>
          <a:bodyPr/>
          <a:lstStyle/>
          <a:p>
            <a:r>
              <a:rPr lang="ko-KR" altLang="en-US" dirty="0"/>
              <a:t>시작 화면 및 로그인 화면에서의 기능 구현 소개</a:t>
            </a:r>
          </a:p>
        </p:txBody>
      </p:sp>
    </p:spTree>
    <p:extLst>
      <p:ext uri="{BB962C8B-B14F-4D97-AF65-F5344CB8AC3E}">
        <p14:creationId xmlns:p14="http://schemas.microsoft.com/office/powerpoint/2010/main" val="2367332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>
            <a:extLst>
              <a:ext uri="{FF2B5EF4-FFF2-40B4-BE49-F238E27FC236}">
                <a16:creationId xmlns:a16="http://schemas.microsoft.com/office/drawing/2014/main" id="{0BBADC67-7D4D-FFB8-2523-C78B3ED472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117" r="8117"/>
          <a:stretch/>
        </p:blipFill>
        <p:spPr/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865AD2C-E929-41D9-AF30-3ED3D37222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첫 화면</a:t>
            </a:r>
            <a:endParaRPr lang="en-US" altLang="ko-KR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CE6A9DFC-752D-430D-896E-2CEE43A47E4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37450" y="2871333"/>
            <a:ext cx="3422650" cy="2437267"/>
          </a:xfrm>
        </p:spPr>
        <p:txBody>
          <a:bodyPr>
            <a:normAutofit/>
          </a:bodyPr>
          <a:lstStyle/>
          <a:p>
            <a:r>
              <a:rPr lang="ko-KR" altLang="en-US" dirty="0"/>
              <a:t>첫 접속 시 화면 출력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GAME START </a:t>
            </a:r>
            <a:r>
              <a:rPr lang="ko-KR" altLang="en-US" dirty="0"/>
              <a:t>버튼 클릭 시 </a:t>
            </a:r>
            <a:endParaRPr lang="en-US" altLang="ko-KR" dirty="0"/>
          </a:p>
          <a:p>
            <a:r>
              <a:rPr lang="ko-KR" altLang="en-US" dirty="0"/>
              <a:t>로그인 화면으로 이동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A5E465-21FA-47BD-A1CE-6F8B57619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20A4D-81E0-4F3D-9D13-1F3465AA92D3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1472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>
            <a:extLst>
              <a:ext uri="{FF2B5EF4-FFF2-40B4-BE49-F238E27FC236}">
                <a16:creationId xmlns:a16="http://schemas.microsoft.com/office/drawing/2014/main" id="{7F8BED34-C0B4-CA1F-2035-08C603D307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117" r="8117"/>
          <a:stretch/>
        </p:blipFill>
        <p:spPr/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865AD2C-E929-41D9-AF30-3ED3D37222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이미지 포함 슬라이드</a:t>
            </a:r>
            <a:r>
              <a:rPr lang="en-US" altLang="ko-KR" dirty="0"/>
              <a:t> </a:t>
            </a:r>
            <a:r>
              <a:rPr lang="ko-KR" altLang="en-US" dirty="0"/>
              <a:t>제목 예시</a:t>
            </a:r>
            <a:endParaRPr lang="en-US" altLang="ko-KR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CE6A9DFC-752D-430D-896E-2CEE43A47E4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37450" y="2871333"/>
            <a:ext cx="3422650" cy="2437267"/>
          </a:xfrm>
        </p:spPr>
        <p:txBody>
          <a:bodyPr>
            <a:normAutofit/>
          </a:bodyPr>
          <a:lstStyle/>
          <a:p>
            <a:r>
              <a:rPr lang="ko-KR" altLang="en-US" dirty="0"/>
              <a:t>이미지 포함 슬라이드 세부설명 예시입니다</a:t>
            </a:r>
            <a:r>
              <a:rPr lang="en-US" altLang="ko-KR" dirty="0"/>
              <a:t>.</a:t>
            </a:r>
            <a:r>
              <a:rPr lang="ko-KR" altLang="en-US" dirty="0"/>
              <a:t> 이미지 포함 슬라이드 세부설명 예시입니다</a:t>
            </a:r>
            <a:r>
              <a:rPr lang="en-US" altLang="ko-KR" dirty="0"/>
              <a:t>.</a:t>
            </a:r>
            <a:r>
              <a:rPr lang="ko-KR" altLang="en-US" dirty="0"/>
              <a:t>이미지 포함 슬라이드 세부설명 예시입니다</a:t>
            </a:r>
            <a:r>
              <a:rPr lang="en-US" altLang="ko-KR" dirty="0"/>
              <a:t>. </a:t>
            </a:r>
            <a:r>
              <a:rPr lang="ko-KR" altLang="en-US" dirty="0"/>
              <a:t>이미지 포함 슬라이드 세부설명 예시입니다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A5E465-21FA-47BD-A1CE-6F8B57619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20A4D-81E0-4F3D-9D13-1F3465AA92D3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8059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19668670-1A88-43E2-A141-A93AB1A74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439" y="2604096"/>
            <a:ext cx="8888188" cy="1325563"/>
          </a:xfrm>
        </p:spPr>
        <p:txBody>
          <a:bodyPr/>
          <a:lstStyle/>
          <a:p>
            <a:r>
              <a:rPr lang="ko-KR" altLang="en-US" dirty="0" err="1"/>
              <a:t>대제목</a:t>
            </a:r>
            <a:r>
              <a:rPr lang="ko-KR" altLang="en-US" dirty="0"/>
              <a:t> 예시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116AF49-8C7E-4D77-9AE4-15FA4C58FBF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402437" y="4022229"/>
            <a:ext cx="7796927" cy="914400"/>
          </a:xfrm>
        </p:spPr>
        <p:txBody>
          <a:bodyPr/>
          <a:lstStyle/>
          <a:p>
            <a:r>
              <a:rPr lang="ko-KR" altLang="en-US" dirty="0"/>
              <a:t>부가설명 예시 부가설명 예시 부가설명 예시 부가설명 예시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5940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0067CFEA-754D-4310-A793-A6685B0E00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865AD2C-E929-41D9-AF30-3ED3D37222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이미지 포함 슬라이드</a:t>
            </a:r>
            <a:r>
              <a:rPr lang="en-US" altLang="ko-KR" dirty="0"/>
              <a:t> </a:t>
            </a:r>
            <a:r>
              <a:rPr lang="ko-KR" altLang="en-US" dirty="0"/>
              <a:t>제목 예시</a:t>
            </a:r>
            <a:endParaRPr lang="en-US" altLang="ko-KR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CE6A9DFC-752D-430D-896E-2CEE43A47E4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37450" y="2871333"/>
            <a:ext cx="3422650" cy="2437267"/>
          </a:xfrm>
        </p:spPr>
        <p:txBody>
          <a:bodyPr>
            <a:normAutofit/>
          </a:bodyPr>
          <a:lstStyle/>
          <a:p>
            <a:r>
              <a:rPr lang="ko-KR" altLang="en-US" dirty="0"/>
              <a:t>이미지 포함 슬라이드 세부설명 예시입니다</a:t>
            </a:r>
            <a:r>
              <a:rPr lang="en-US" altLang="ko-KR" dirty="0"/>
              <a:t>.</a:t>
            </a:r>
            <a:r>
              <a:rPr lang="ko-KR" altLang="en-US" dirty="0"/>
              <a:t> 이미지 포함 슬라이드 세부설명 예시입니다</a:t>
            </a:r>
            <a:r>
              <a:rPr lang="en-US" altLang="ko-KR" dirty="0"/>
              <a:t>.</a:t>
            </a:r>
            <a:r>
              <a:rPr lang="ko-KR" altLang="en-US" dirty="0"/>
              <a:t>이미지 포함 슬라이드 세부설명 예시입니다</a:t>
            </a:r>
            <a:r>
              <a:rPr lang="en-US" altLang="ko-KR" dirty="0"/>
              <a:t>. </a:t>
            </a:r>
            <a:r>
              <a:rPr lang="ko-KR" altLang="en-US" dirty="0"/>
              <a:t>이미지 포함 슬라이드 세부설명 예시입니다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A5E465-21FA-47BD-A1CE-6F8B57619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20A4D-81E0-4F3D-9D13-1F3465AA92D3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9701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28E3F71-CF09-4325-8646-09C0C42AD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20A4D-81E0-4F3D-9D13-1F3465AA92D3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B0B3DC71-4B43-4E08-BBF9-E8E895F12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텍스트만 있는 슬라이드 제목 예시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763EE5D8-C9AD-4354-B78F-46A8484988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r>
              <a:rPr lang="ko-KR" altLang="en-US" dirty="0"/>
              <a:t>텍스트만 있는 슬라이드 세부설명 예시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227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2400" dirty="0" smtClean="0">
            <a:solidFill>
              <a:schemeClr val="bg1"/>
            </a:solidFill>
            <a:latin typeface="Noto Sans CJK KR Medium" panose="020B0600000000000000" pitchFamily="34" charset="-127"/>
            <a:ea typeface="Noto Sans CJK KR Medium" panose="020B0600000000000000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</TotalTime>
  <Words>371</Words>
  <Application>Microsoft Office PowerPoint</Application>
  <PresentationFormat>와이드스크린</PresentationFormat>
  <Paragraphs>66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Arial</vt:lpstr>
      <vt:lpstr>Noto Sans CJK KR Medium</vt:lpstr>
      <vt:lpstr>맑은 고딕</vt:lpstr>
      <vt:lpstr>Noto Sans CJK KR Regular</vt:lpstr>
      <vt:lpstr>Noto Sans CJK KR Black</vt:lpstr>
      <vt:lpstr>Noto Sans CJK KR Bold</vt:lpstr>
      <vt:lpstr>Noto Sans CJK KR DemiLight</vt:lpstr>
      <vt:lpstr>Office 테마</vt:lpstr>
      <vt:lpstr>PowerPoint 프레젠테이션</vt:lpstr>
      <vt:lpstr>PowerPoint 프레젠테이션</vt:lpstr>
      <vt:lpstr>PowerPoint 프레젠테이션</vt:lpstr>
      <vt:lpstr>1. 회원정보 처리</vt:lpstr>
      <vt:lpstr>PowerPoint 프레젠테이션</vt:lpstr>
      <vt:lpstr>PowerPoint 프레젠테이션</vt:lpstr>
      <vt:lpstr>대제목 예시</vt:lpstr>
      <vt:lpstr>PowerPoint 프레젠테이션</vt:lpstr>
      <vt:lpstr>텍스트만 있는 슬라이드 제목 예시</vt:lpstr>
      <vt:lpstr>텍스트만 있는 슬라이드 제목 예시</vt:lpstr>
      <vt:lpstr>PowerPoint 프레젠테이션</vt:lpstr>
      <vt:lpstr>이미지 포함 슬라이드 제목 예시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yjchoi</dc:creator>
  <cp:lastModifiedBy>C2751</cp:lastModifiedBy>
  <cp:revision>28</cp:revision>
  <dcterms:created xsi:type="dcterms:W3CDTF">2023-03-06T09:03:49Z</dcterms:created>
  <dcterms:modified xsi:type="dcterms:W3CDTF">2024-08-23T05:26:36Z</dcterms:modified>
</cp:coreProperties>
</file>

<file path=docProps/thumbnail.jpeg>
</file>